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18"/>
  </p:normalViewPr>
  <p:slideViewPr>
    <p:cSldViewPr>
      <p:cViewPr varScale="1">
        <p:scale>
          <a:sx n="53" d="100"/>
          <a:sy n="53" d="100"/>
        </p:scale>
        <p:origin x="437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B20A3E3-24B3-5B48-B187-B305EB83BD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6850" y="4511675"/>
            <a:ext cx="5181600" cy="51816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1" i="0">
                <a:solidFill>
                  <a:schemeClr val="bg1"/>
                </a:solidFill>
                <a:latin typeface="Fresno"/>
                <a:cs typeface="Fres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1" i="0">
                <a:solidFill>
                  <a:schemeClr val="bg1"/>
                </a:solidFill>
                <a:latin typeface="Fresno"/>
                <a:cs typeface="Fres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1" i="0">
                <a:solidFill>
                  <a:schemeClr val="bg1"/>
                </a:solidFill>
                <a:latin typeface="Fresno"/>
                <a:cs typeface="Fres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38235" y="4345801"/>
            <a:ext cx="6944994" cy="1596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00" b="1" i="0">
                <a:solidFill>
                  <a:schemeClr val="bg1"/>
                </a:solidFill>
                <a:latin typeface="Fresno"/>
                <a:cs typeface="Fres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25987" y="3913878"/>
            <a:ext cx="16452124" cy="5378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752" y="10753210"/>
            <a:ext cx="450215" cy="40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</a:lstStyle>
          <a:p>
            <a:pPr marL="10287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kuBo0lCmYF4" TargetMode="External"/><Relationship Id="rId4" Type="http://schemas.openxmlformats.org/officeDocument/2006/relationships/hyperlink" Target="https://youtu.be/A_BBGzw3F1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YR9yd7EZZvo" TargetMode="External"/><Relationship Id="rId4" Type="http://schemas.openxmlformats.org/officeDocument/2006/relationships/hyperlink" Target="https://youtu.be/TYlT3ig5gQ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u.rsc.org/job-profiles/environmental-chemist/4010879.article" TargetMode="External"/><Relationship Id="rId4" Type="http://schemas.openxmlformats.org/officeDocument/2006/relationships/hyperlink" Target="https://youtu.be/QEf7Q1YNYs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 txBox="1"/>
          <p:nvPr/>
        </p:nvSpPr>
        <p:spPr>
          <a:xfrm>
            <a:off x="12950256" y="7954415"/>
            <a:ext cx="5086985" cy="8718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45" dirty="0">
                <a:solidFill>
                  <a:srgbClr val="FFFFFF"/>
                </a:solidFill>
                <a:latin typeface="Gotham-Light"/>
                <a:cs typeface="Gotham-Light"/>
              </a:rPr>
              <a:t>Find </a:t>
            </a:r>
            <a:r>
              <a:rPr sz="2800" spc="-40" dirty="0">
                <a:solidFill>
                  <a:srgbClr val="FFFFFF"/>
                </a:solidFill>
                <a:latin typeface="Gotham-Light"/>
                <a:cs typeface="Gotham-Light"/>
              </a:rPr>
              <a:t>out the </a:t>
            </a:r>
            <a:r>
              <a:rPr sz="2800" spc="-55" dirty="0">
                <a:solidFill>
                  <a:srgbClr val="FFFFFF"/>
                </a:solidFill>
                <a:latin typeface="Gotham-Light"/>
                <a:cs typeface="Gotham-Light"/>
              </a:rPr>
              <a:t>facts </a:t>
            </a:r>
            <a:r>
              <a:rPr sz="2800" spc="-40" dirty="0">
                <a:solidFill>
                  <a:srgbClr val="FFFFFF"/>
                </a:solidFill>
                <a:latin typeface="Gotham-Light"/>
                <a:cs typeface="Gotham-Light"/>
              </a:rPr>
              <a:t>and</a:t>
            </a:r>
            <a:r>
              <a:rPr sz="2800" spc="-450" dirty="0">
                <a:solidFill>
                  <a:srgbClr val="FFFFFF"/>
                </a:solidFill>
                <a:latin typeface="Gotham-Light"/>
                <a:cs typeface="Gotham-Light"/>
              </a:rPr>
              <a:t> </a:t>
            </a:r>
            <a:r>
              <a:rPr sz="2800" spc="-75" dirty="0">
                <a:solidFill>
                  <a:srgbClr val="FFFFFF"/>
                </a:solidFill>
                <a:latin typeface="Gotham-Light"/>
                <a:cs typeface="Gotham-Light"/>
              </a:rPr>
              <a:t>explore 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your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options </a:t>
            </a:r>
            <a:r>
              <a:rPr sz="2800" spc="-55" dirty="0">
                <a:solidFill>
                  <a:srgbClr val="FFFFFF"/>
                </a:solidFill>
                <a:latin typeface="Gotham-Light"/>
                <a:cs typeface="Gotham-Light"/>
              </a:rPr>
              <a:t>after</a:t>
            </a:r>
            <a:r>
              <a:rPr sz="2800" spc="-250" dirty="0">
                <a:solidFill>
                  <a:srgbClr val="FFFFFF"/>
                </a:solidFill>
                <a:latin typeface="Gotham-Light"/>
                <a:cs typeface="Gotham-Light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Gotham-Light"/>
                <a:cs typeface="Gotham-Light"/>
              </a:rPr>
              <a:t>GCSE.</a:t>
            </a:r>
            <a:endParaRPr sz="2800">
              <a:latin typeface="Gotham-Light"/>
              <a:cs typeface="Gotham-Light"/>
            </a:endParaRP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CAC0BFCD-39A5-CE45-9AF6-1A427061AB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12">
            <a:extLst>
              <a:ext uri="{FF2B5EF4-FFF2-40B4-BE49-F238E27FC236}">
                <a16:creationId xmlns:a16="http://schemas.microsoft.com/office/drawing/2014/main" id="{B47387E1-FD86-3646-ADA5-637569A05268}"/>
              </a:ext>
            </a:extLst>
          </p:cNvPr>
          <p:cNvSpPr txBox="1"/>
          <p:nvPr/>
        </p:nvSpPr>
        <p:spPr>
          <a:xfrm>
            <a:off x="11423650" y="8090160"/>
            <a:ext cx="8477885" cy="1613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5445">
              <a:lnSpc>
                <a:spcPct val="100000"/>
              </a:lnSpc>
              <a:spcBef>
                <a:spcPts val="1770"/>
              </a:spcBef>
            </a:pPr>
            <a:r>
              <a:rPr lang="en-GB" sz="2150" spc="-20" dirty="0">
                <a:latin typeface="Gotham-Book"/>
                <a:cs typeface="Gotham-Book"/>
              </a:rPr>
              <a:t>Sentence describing what I do</a:t>
            </a:r>
            <a:endParaRPr lang="en-GB"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GB" sz="180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</a:pPr>
            <a:r>
              <a:rPr lang="en-GB" sz="2150" spc="-25" dirty="0">
                <a:latin typeface="Gotham-Book"/>
                <a:cs typeface="Gotham-Book"/>
              </a:rPr>
              <a:t>Sentence describing what I enjoy about it</a:t>
            </a:r>
            <a:br>
              <a:rPr lang="en-GB" sz="2150" spc="-25" dirty="0">
                <a:latin typeface="Gotham-Book"/>
                <a:cs typeface="Gotham-Book"/>
              </a:rPr>
            </a:br>
            <a:r>
              <a:rPr lang="en-GB" sz="2150" spc="-25" dirty="0">
                <a:latin typeface="Gotham-Book"/>
                <a:cs typeface="Gotham-Book"/>
              </a:rPr>
              <a:t/>
            </a:r>
            <a:br>
              <a:rPr lang="en-GB" sz="2150" spc="-25" dirty="0">
                <a:latin typeface="Gotham-Book"/>
                <a:cs typeface="Gotham-Book"/>
              </a:rPr>
            </a:br>
            <a:r>
              <a:rPr lang="en-GB" sz="2150" spc="-25" dirty="0">
                <a:latin typeface="Gotham-Book"/>
                <a:cs typeface="Gotham-Book"/>
              </a:rPr>
              <a:t>Sentence describing why I love it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 dirty="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23650" y="1387475"/>
            <a:ext cx="325183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About</a:t>
            </a:r>
            <a:r>
              <a:rPr sz="4950" spc="-32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lang="en-GB" sz="4950" spc="-180" dirty="0">
                <a:solidFill>
                  <a:srgbClr val="000000"/>
                </a:solidFill>
                <a:latin typeface="Gotham"/>
                <a:cs typeface="Gotham"/>
              </a:rPr>
              <a:t>me</a:t>
            </a:r>
            <a:endParaRPr sz="4950" dirty="0">
              <a:latin typeface="Gotham"/>
              <a:cs typeface="Gotham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349E925A-8398-B44E-91A7-26553357E731}"/>
              </a:ext>
            </a:extLst>
          </p:cNvPr>
          <p:cNvSpPr txBox="1">
            <a:spLocks/>
          </p:cNvSpPr>
          <p:nvPr/>
        </p:nvSpPr>
        <p:spPr>
          <a:xfrm>
            <a:off x="11423650" y="3819176"/>
            <a:ext cx="5791200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300" b="1" i="0">
                <a:solidFill>
                  <a:schemeClr val="bg1"/>
                </a:solidFill>
                <a:latin typeface="Fresno"/>
                <a:ea typeface="+mj-ea"/>
                <a:cs typeface="Fresno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950" kern="0" spc="-105" dirty="0">
                <a:solidFill>
                  <a:srgbClr val="000000"/>
                </a:solidFill>
                <a:latin typeface="Gotham"/>
                <a:cs typeface="Gotham"/>
              </a:rPr>
              <a:t>Where I work</a:t>
            </a:r>
            <a:endParaRPr lang="en-GB" sz="4950" kern="0" dirty="0">
              <a:latin typeface="Gotham"/>
              <a:cs typeface="Gotham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78AF2D4-EFAA-E74B-B457-F7D2D076033E}"/>
              </a:ext>
            </a:extLst>
          </p:cNvPr>
          <p:cNvSpPr txBox="1"/>
          <p:nvPr/>
        </p:nvSpPr>
        <p:spPr>
          <a:xfrm>
            <a:off x="11423650" y="4656847"/>
            <a:ext cx="847788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spcBef>
                <a:spcPts val="1770"/>
              </a:spcBef>
            </a:pPr>
            <a:r>
              <a:rPr lang="en-GB" sz="2400" spc="-5" dirty="0">
                <a:latin typeface="Gotham-Light"/>
                <a:cs typeface="Gotham-Light"/>
              </a:rPr>
              <a:t>Company name to go here</a:t>
            </a:r>
            <a:endParaRPr lang="en-GB" sz="2150" spc="-2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  <a:spcBef>
                <a:spcPts val="1770"/>
              </a:spcBef>
            </a:pPr>
            <a:r>
              <a:rPr lang="en-GB" sz="2150" spc="-20" dirty="0">
                <a:latin typeface="Gotham-Book"/>
                <a:cs typeface="Gotham-Book"/>
              </a:rPr>
              <a:t>What inspired me to choose my career here</a:t>
            </a:r>
            <a:endParaRPr lang="en-GB"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GB" sz="180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</a:pPr>
            <a:r>
              <a:rPr lang="en-GB" sz="2150" spc="-25" dirty="0">
                <a:latin typeface="Gotham-Book"/>
                <a:cs typeface="Gotham-Book"/>
              </a:rPr>
              <a:t>What is the ‘impact’ of what I do here</a:t>
            </a:r>
            <a:endParaRPr lang="en-GB" sz="2150" dirty="0">
              <a:latin typeface="Gotham-Book"/>
              <a:cs typeface="Gotham-Book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9A4CA856-8DDF-5149-BCC4-9623C7BECB18}"/>
              </a:ext>
            </a:extLst>
          </p:cNvPr>
          <p:cNvSpPr/>
          <p:nvPr/>
        </p:nvSpPr>
        <p:spPr>
          <a:xfrm>
            <a:off x="11423650" y="5331371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5444AE6A-60C6-A44D-A227-48AA992E3F58}"/>
              </a:ext>
            </a:extLst>
          </p:cNvPr>
          <p:cNvSpPr/>
          <p:nvPr/>
        </p:nvSpPr>
        <p:spPr>
          <a:xfrm>
            <a:off x="11423650" y="592975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6">
            <a:extLst>
              <a:ext uri="{FF2B5EF4-FFF2-40B4-BE49-F238E27FC236}">
                <a16:creationId xmlns:a16="http://schemas.microsoft.com/office/drawing/2014/main" id="{3882CE80-D012-B846-96B2-EB0461D5F95C}"/>
              </a:ext>
            </a:extLst>
          </p:cNvPr>
          <p:cNvSpPr txBox="1">
            <a:spLocks/>
          </p:cNvSpPr>
          <p:nvPr/>
        </p:nvSpPr>
        <p:spPr>
          <a:xfrm>
            <a:off x="11423650" y="7252489"/>
            <a:ext cx="5791200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300" b="1" i="0">
                <a:solidFill>
                  <a:schemeClr val="bg1"/>
                </a:solidFill>
                <a:latin typeface="Fresno"/>
                <a:ea typeface="+mj-ea"/>
                <a:cs typeface="Fresno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950" kern="0" spc="-105" dirty="0">
                <a:solidFill>
                  <a:srgbClr val="000000"/>
                </a:solidFill>
                <a:latin typeface="Gotham"/>
                <a:cs typeface="Gotham"/>
              </a:rPr>
              <a:t>Sub header here</a:t>
            </a:r>
            <a:endParaRPr lang="en-GB" sz="4950" kern="0" dirty="0">
              <a:latin typeface="Gotham"/>
              <a:cs typeface="Gotham"/>
            </a:endParaRP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3051789A-4F2F-414C-84EB-5F6BD42245C3}"/>
              </a:ext>
            </a:extLst>
          </p:cNvPr>
          <p:cNvSpPr/>
          <p:nvPr/>
        </p:nvSpPr>
        <p:spPr>
          <a:xfrm>
            <a:off x="11423650" y="8147956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EECE7F64-7793-8A42-9263-114407C13280}"/>
              </a:ext>
            </a:extLst>
          </p:cNvPr>
          <p:cNvSpPr/>
          <p:nvPr/>
        </p:nvSpPr>
        <p:spPr>
          <a:xfrm>
            <a:off x="11423650" y="8746340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8">
            <a:extLst>
              <a:ext uri="{FF2B5EF4-FFF2-40B4-BE49-F238E27FC236}">
                <a16:creationId xmlns:a16="http://schemas.microsoft.com/office/drawing/2014/main" id="{6DB551F1-77C4-9B46-AECB-942612D6F484}"/>
              </a:ext>
            </a:extLst>
          </p:cNvPr>
          <p:cNvSpPr/>
          <p:nvPr/>
        </p:nvSpPr>
        <p:spPr>
          <a:xfrm>
            <a:off x="11423650" y="9396366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25D0FA-EF39-8045-B2F0-6F32F124E7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080" t="28770" r="37951" b="28779"/>
          <a:stretch/>
        </p:blipFill>
        <p:spPr>
          <a:xfrm>
            <a:off x="1083945" y="1284334"/>
            <a:ext cx="8354130" cy="8322707"/>
          </a:xfrm>
          <a:prstGeom prst="rect">
            <a:avLst/>
          </a:prstGeom>
        </p:spPr>
      </p:pic>
      <p:sp>
        <p:nvSpPr>
          <p:cNvPr id="35" name="object 12">
            <a:extLst>
              <a:ext uri="{FF2B5EF4-FFF2-40B4-BE49-F238E27FC236}">
                <a16:creationId xmlns:a16="http://schemas.microsoft.com/office/drawing/2014/main" id="{97FBCBBE-ABD0-9640-BA72-51D788F61851}"/>
              </a:ext>
            </a:extLst>
          </p:cNvPr>
          <p:cNvSpPr/>
          <p:nvPr/>
        </p:nvSpPr>
        <p:spPr>
          <a:xfrm>
            <a:off x="7772830" y="2059517"/>
            <a:ext cx="2290943" cy="6781455"/>
          </a:xfrm>
          <a:custGeom>
            <a:avLst/>
            <a:gdLst/>
            <a:ahLst/>
            <a:cxnLst/>
            <a:rect l="l" t="t" r="r" b="b"/>
            <a:pathLst>
              <a:path w="1321434" h="3911600">
                <a:moveTo>
                  <a:pt x="511042" y="0"/>
                </a:moveTo>
                <a:lnTo>
                  <a:pt x="0" y="510843"/>
                </a:lnTo>
                <a:lnTo>
                  <a:pt x="34299" y="545955"/>
                </a:lnTo>
                <a:lnTo>
                  <a:pt x="67756" y="581876"/>
                </a:lnTo>
                <a:lnTo>
                  <a:pt x="100355" y="618591"/>
                </a:lnTo>
                <a:lnTo>
                  <a:pt x="132080" y="656083"/>
                </a:lnTo>
                <a:lnTo>
                  <a:pt x="163039" y="694499"/>
                </a:lnTo>
                <a:lnTo>
                  <a:pt x="192841" y="733333"/>
                </a:lnTo>
                <a:lnTo>
                  <a:pt x="221845" y="773059"/>
                </a:lnTo>
                <a:lnTo>
                  <a:pt x="249910" y="813497"/>
                </a:lnTo>
                <a:lnTo>
                  <a:pt x="277019" y="854631"/>
                </a:lnTo>
                <a:lnTo>
                  <a:pt x="303157" y="896446"/>
                </a:lnTo>
                <a:lnTo>
                  <a:pt x="328308" y="938924"/>
                </a:lnTo>
                <a:lnTo>
                  <a:pt x="352454" y="982049"/>
                </a:lnTo>
                <a:lnTo>
                  <a:pt x="375581" y="1025806"/>
                </a:lnTo>
                <a:lnTo>
                  <a:pt x="397671" y="1070178"/>
                </a:lnTo>
                <a:lnTo>
                  <a:pt x="418708" y="1115150"/>
                </a:lnTo>
                <a:lnTo>
                  <a:pt x="438677" y="1160704"/>
                </a:lnTo>
                <a:lnTo>
                  <a:pt x="457561" y="1206824"/>
                </a:lnTo>
                <a:lnTo>
                  <a:pt x="475344" y="1253496"/>
                </a:lnTo>
                <a:lnTo>
                  <a:pt x="492010" y="1300701"/>
                </a:lnTo>
                <a:lnTo>
                  <a:pt x="507543" y="1348425"/>
                </a:lnTo>
                <a:lnTo>
                  <a:pt x="521926" y="1396651"/>
                </a:lnTo>
                <a:lnTo>
                  <a:pt x="535143" y="1445362"/>
                </a:lnTo>
                <a:lnTo>
                  <a:pt x="547178" y="1494544"/>
                </a:lnTo>
                <a:lnTo>
                  <a:pt x="558015" y="1544178"/>
                </a:lnTo>
                <a:lnTo>
                  <a:pt x="567638" y="1594250"/>
                </a:lnTo>
                <a:lnTo>
                  <a:pt x="576030" y="1644743"/>
                </a:lnTo>
                <a:lnTo>
                  <a:pt x="583175" y="1695641"/>
                </a:lnTo>
                <a:lnTo>
                  <a:pt x="589058" y="1746927"/>
                </a:lnTo>
                <a:lnTo>
                  <a:pt x="593661" y="1798586"/>
                </a:lnTo>
                <a:lnTo>
                  <a:pt x="596970" y="1850601"/>
                </a:lnTo>
                <a:lnTo>
                  <a:pt x="598966" y="1902957"/>
                </a:lnTo>
                <a:lnTo>
                  <a:pt x="599636" y="1955636"/>
                </a:lnTo>
                <a:lnTo>
                  <a:pt x="598966" y="2008316"/>
                </a:lnTo>
                <a:lnTo>
                  <a:pt x="596970" y="2060671"/>
                </a:lnTo>
                <a:lnTo>
                  <a:pt x="593661" y="2112687"/>
                </a:lnTo>
                <a:lnTo>
                  <a:pt x="589058" y="2164346"/>
                </a:lnTo>
                <a:lnTo>
                  <a:pt x="583175" y="2215632"/>
                </a:lnTo>
                <a:lnTo>
                  <a:pt x="576030" y="2266530"/>
                </a:lnTo>
                <a:lnTo>
                  <a:pt x="567638" y="2317023"/>
                </a:lnTo>
                <a:lnTo>
                  <a:pt x="558015" y="2367094"/>
                </a:lnTo>
                <a:lnTo>
                  <a:pt x="547178" y="2416729"/>
                </a:lnTo>
                <a:lnTo>
                  <a:pt x="535143" y="2465910"/>
                </a:lnTo>
                <a:lnTo>
                  <a:pt x="521926" y="2514622"/>
                </a:lnTo>
                <a:lnTo>
                  <a:pt x="507543" y="2562847"/>
                </a:lnTo>
                <a:lnTo>
                  <a:pt x="492010" y="2610571"/>
                </a:lnTo>
                <a:lnTo>
                  <a:pt x="475344" y="2657777"/>
                </a:lnTo>
                <a:lnTo>
                  <a:pt x="457561" y="2704448"/>
                </a:lnTo>
                <a:lnTo>
                  <a:pt x="438677" y="2750569"/>
                </a:lnTo>
                <a:lnTo>
                  <a:pt x="418708" y="2796123"/>
                </a:lnTo>
                <a:lnTo>
                  <a:pt x="397671" y="2841094"/>
                </a:lnTo>
                <a:lnTo>
                  <a:pt x="375581" y="2885466"/>
                </a:lnTo>
                <a:lnTo>
                  <a:pt x="352454" y="2929223"/>
                </a:lnTo>
                <a:lnTo>
                  <a:pt x="328308" y="2972349"/>
                </a:lnTo>
                <a:lnTo>
                  <a:pt x="303157" y="3014827"/>
                </a:lnTo>
                <a:lnTo>
                  <a:pt x="277019" y="3056641"/>
                </a:lnTo>
                <a:lnTo>
                  <a:pt x="249910" y="3097775"/>
                </a:lnTo>
                <a:lnTo>
                  <a:pt x="221845" y="3138214"/>
                </a:lnTo>
                <a:lnTo>
                  <a:pt x="192841" y="3177939"/>
                </a:lnTo>
                <a:lnTo>
                  <a:pt x="162913" y="3216937"/>
                </a:lnTo>
                <a:lnTo>
                  <a:pt x="132080" y="3255189"/>
                </a:lnTo>
                <a:lnTo>
                  <a:pt x="100355" y="3292681"/>
                </a:lnTo>
                <a:lnTo>
                  <a:pt x="67756" y="3329396"/>
                </a:lnTo>
                <a:lnTo>
                  <a:pt x="34299" y="3365318"/>
                </a:lnTo>
                <a:lnTo>
                  <a:pt x="0" y="3400430"/>
                </a:lnTo>
                <a:lnTo>
                  <a:pt x="511042" y="3911273"/>
                </a:lnTo>
                <a:lnTo>
                  <a:pt x="546953" y="3874721"/>
                </a:lnTo>
                <a:lnTo>
                  <a:pt x="582119" y="3837605"/>
                </a:lnTo>
                <a:lnTo>
                  <a:pt x="616535" y="3799930"/>
                </a:lnTo>
                <a:lnTo>
                  <a:pt x="650199" y="3761701"/>
                </a:lnTo>
                <a:lnTo>
                  <a:pt x="683106" y="3722924"/>
                </a:lnTo>
                <a:lnTo>
                  <a:pt x="715254" y="3683604"/>
                </a:lnTo>
                <a:lnTo>
                  <a:pt x="746637" y="3643746"/>
                </a:lnTo>
                <a:lnTo>
                  <a:pt x="777254" y="3603356"/>
                </a:lnTo>
                <a:lnTo>
                  <a:pt x="807099" y="3562440"/>
                </a:lnTo>
                <a:lnTo>
                  <a:pt x="836171" y="3521001"/>
                </a:lnTo>
                <a:lnTo>
                  <a:pt x="864464" y="3479046"/>
                </a:lnTo>
                <a:lnTo>
                  <a:pt x="891976" y="3436581"/>
                </a:lnTo>
                <a:lnTo>
                  <a:pt x="918702" y="3393609"/>
                </a:lnTo>
                <a:lnTo>
                  <a:pt x="944640" y="3350138"/>
                </a:lnTo>
                <a:lnTo>
                  <a:pt x="969786" y="3306171"/>
                </a:lnTo>
                <a:lnTo>
                  <a:pt x="994135" y="3261714"/>
                </a:lnTo>
                <a:lnTo>
                  <a:pt x="1017685" y="3216774"/>
                </a:lnTo>
                <a:lnTo>
                  <a:pt x="1040433" y="3171354"/>
                </a:lnTo>
                <a:lnTo>
                  <a:pt x="1062373" y="3125460"/>
                </a:lnTo>
                <a:lnTo>
                  <a:pt x="1083503" y="3079099"/>
                </a:lnTo>
                <a:lnTo>
                  <a:pt x="1103819" y="3032274"/>
                </a:lnTo>
                <a:lnTo>
                  <a:pt x="1123065" y="2985618"/>
                </a:lnTo>
                <a:lnTo>
                  <a:pt x="1141428" y="2938707"/>
                </a:lnTo>
                <a:lnTo>
                  <a:pt x="1158906" y="2891546"/>
                </a:lnTo>
                <a:lnTo>
                  <a:pt x="1175498" y="2844142"/>
                </a:lnTo>
                <a:lnTo>
                  <a:pt x="1191321" y="2796123"/>
                </a:lnTo>
                <a:lnTo>
                  <a:pt x="1206022" y="2748625"/>
                </a:lnTo>
                <a:lnTo>
                  <a:pt x="1219951" y="2700523"/>
                </a:lnTo>
                <a:lnTo>
                  <a:pt x="1232989" y="2652201"/>
                </a:lnTo>
                <a:lnTo>
                  <a:pt x="1245136" y="2603663"/>
                </a:lnTo>
                <a:lnTo>
                  <a:pt x="1256391" y="2554915"/>
                </a:lnTo>
                <a:lnTo>
                  <a:pt x="1266752" y="2505962"/>
                </a:lnTo>
                <a:lnTo>
                  <a:pt x="1276217" y="2456812"/>
                </a:lnTo>
                <a:lnTo>
                  <a:pt x="1284787" y="2407468"/>
                </a:lnTo>
                <a:lnTo>
                  <a:pt x="1292460" y="2357938"/>
                </a:lnTo>
                <a:lnTo>
                  <a:pt x="1299234" y="2308226"/>
                </a:lnTo>
                <a:lnTo>
                  <a:pt x="1305109" y="2258338"/>
                </a:lnTo>
                <a:lnTo>
                  <a:pt x="1310083" y="2208280"/>
                </a:lnTo>
                <a:lnTo>
                  <a:pt x="1314156" y="2158058"/>
                </a:lnTo>
                <a:lnTo>
                  <a:pt x="1317325" y="2107676"/>
                </a:lnTo>
                <a:lnTo>
                  <a:pt x="1319591" y="2057142"/>
                </a:lnTo>
                <a:lnTo>
                  <a:pt x="1320951" y="2006460"/>
                </a:lnTo>
                <a:lnTo>
                  <a:pt x="1321404" y="1955636"/>
                </a:lnTo>
                <a:lnTo>
                  <a:pt x="1320951" y="1904814"/>
                </a:lnTo>
                <a:lnTo>
                  <a:pt x="1319591" y="1854133"/>
                </a:lnTo>
                <a:lnTo>
                  <a:pt x="1317325" y="1803599"/>
                </a:lnTo>
                <a:lnTo>
                  <a:pt x="1314156" y="1753219"/>
                </a:lnTo>
                <a:lnTo>
                  <a:pt x="1310084" y="1702997"/>
                </a:lnTo>
                <a:lnTo>
                  <a:pt x="1305109" y="1652939"/>
                </a:lnTo>
                <a:lnTo>
                  <a:pt x="1299235" y="1603051"/>
                </a:lnTo>
                <a:lnTo>
                  <a:pt x="1292461" y="1553339"/>
                </a:lnTo>
                <a:lnTo>
                  <a:pt x="1284788" y="1503809"/>
                </a:lnTo>
                <a:lnTo>
                  <a:pt x="1276218" y="1454465"/>
                </a:lnTo>
                <a:lnTo>
                  <a:pt x="1266753" y="1405314"/>
                </a:lnTo>
                <a:lnTo>
                  <a:pt x="1256392" y="1356362"/>
                </a:lnTo>
                <a:lnTo>
                  <a:pt x="1245138" y="1307613"/>
                </a:lnTo>
                <a:lnTo>
                  <a:pt x="1232992" y="1259074"/>
                </a:lnTo>
                <a:lnTo>
                  <a:pt x="1219954" y="1210751"/>
                </a:lnTo>
                <a:lnTo>
                  <a:pt x="1206026" y="1162649"/>
                </a:lnTo>
                <a:lnTo>
                  <a:pt x="1191209" y="1114774"/>
                </a:lnTo>
                <a:lnTo>
                  <a:pt x="1175504" y="1067131"/>
                </a:lnTo>
                <a:lnTo>
                  <a:pt x="1158913" y="1019727"/>
                </a:lnTo>
                <a:lnTo>
                  <a:pt x="1141436" y="972566"/>
                </a:lnTo>
                <a:lnTo>
                  <a:pt x="1123074" y="925655"/>
                </a:lnTo>
                <a:lnTo>
                  <a:pt x="1103830" y="878999"/>
                </a:lnTo>
                <a:lnTo>
                  <a:pt x="1083512" y="832174"/>
                </a:lnTo>
                <a:lnTo>
                  <a:pt x="1062381" y="785812"/>
                </a:lnTo>
                <a:lnTo>
                  <a:pt x="1040439" y="739919"/>
                </a:lnTo>
                <a:lnTo>
                  <a:pt x="1017606" y="694336"/>
                </a:lnTo>
                <a:lnTo>
                  <a:pt x="994140" y="649558"/>
                </a:lnTo>
                <a:lnTo>
                  <a:pt x="969789" y="605102"/>
                </a:lnTo>
                <a:lnTo>
                  <a:pt x="944643" y="561135"/>
                </a:lnTo>
                <a:lnTo>
                  <a:pt x="918705" y="517663"/>
                </a:lnTo>
                <a:lnTo>
                  <a:pt x="891978" y="474692"/>
                </a:lnTo>
                <a:lnTo>
                  <a:pt x="864465" y="432226"/>
                </a:lnTo>
                <a:lnTo>
                  <a:pt x="836172" y="390271"/>
                </a:lnTo>
                <a:lnTo>
                  <a:pt x="807100" y="348833"/>
                </a:lnTo>
                <a:lnTo>
                  <a:pt x="777254" y="307916"/>
                </a:lnTo>
                <a:lnTo>
                  <a:pt x="746638" y="267526"/>
                </a:lnTo>
                <a:lnTo>
                  <a:pt x="715254" y="227669"/>
                </a:lnTo>
                <a:lnTo>
                  <a:pt x="683106" y="188349"/>
                </a:lnTo>
                <a:lnTo>
                  <a:pt x="650199" y="149572"/>
                </a:lnTo>
                <a:lnTo>
                  <a:pt x="616535" y="111343"/>
                </a:lnTo>
                <a:lnTo>
                  <a:pt x="582119" y="73668"/>
                </a:lnTo>
                <a:lnTo>
                  <a:pt x="546953" y="36552"/>
                </a:lnTo>
                <a:lnTo>
                  <a:pt x="511042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E12C2284-655F-C44E-A996-D152499D10E0}"/>
              </a:ext>
            </a:extLst>
          </p:cNvPr>
          <p:cNvSpPr/>
          <p:nvPr/>
        </p:nvSpPr>
        <p:spPr>
          <a:xfrm>
            <a:off x="5267064" y="5437627"/>
            <a:ext cx="4588491" cy="4587390"/>
          </a:xfrm>
          <a:custGeom>
            <a:avLst/>
            <a:gdLst/>
            <a:ahLst/>
            <a:cxnLst/>
            <a:rect l="l" t="t" r="r" b="b"/>
            <a:pathLst>
              <a:path w="2646680" h="2646045">
                <a:moveTo>
                  <a:pt x="2646453" y="0"/>
                </a:moveTo>
                <a:lnTo>
                  <a:pt x="2165284" y="0"/>
                </a:lnTo>
                <a:lnTo>
                  <a:pt x="2164754" y="48260"/>
                </a:lnTo>
                <a:lnTo>
                  <a:pt x="2163171" y="96266"/>
                </a:lnTo>
                <a:lnTo>
                  <a:pt x="2160545" y="144006"/>
                </a:lnTo>
                <a:lnTo>
                  <a:pt x="2156888" y="191469"/>
                </a:lnTo>
                <a:lnTo>
                  <a:pt x="2152212" y="238643"/>
                </a:lnTo>
                <a:lnTo>
                  <a:pt x="2146526" y="285519"/>
                </a:lnTo>
                <a:lnTo>
                  <a:pt x="2139843" y="332084"/>
                </a:lnTo>
                <a:lnTo>
                  <a:pt x="2132173" y="378328"/>
                </a:lnTo>
                <a:lnTo>
                  <a:pt x="2123528" y="424239"/>
                </a:lnTo>
                <a:lnTo>
                  <a:pt x="2113918" y="469807"/>
                </a:lnTo>
                <a:lnTo>
                  <a:pt x="2103354" y="515020"/>
                </a:lnTo>
                <a:lnTo>
                  <a:pt x="2091848" y="559867"/>
                </a:lnTo>
                <a:lnTo>
                  <a:pt x="2079411" y="604338"/>
                </a:lnTo>
                <a:lnTo>
                  <a:pt x="2065985" y="648633"/>
                </a:lnTo>
                <a:lnTo>
                  <a:pt x="2051788" y="692104"/>
                </a:lnTo>
                <a:lnTo>
                  <a:pt x="2036623" y="735378"/>
                </a:lnTo>
                <a:lnTo>
                  <a:pt x="2020572" y="778231"/>
                </a:lnTo>
                <a:lnTo>
                  <a:pt x="2003645" y="820652"/>
                </a:lnTo>
                <a:lnTo>
                  <a:pt x="1985854" y="862629"/>
                </a:lnTo>
                <a:lnTo>
                  <a:pt x="1967208" y="904152"/>
                </a:lnTo>
                <a:lnTo>
                  <a:pt x="1947720" y="945209"/>
                </a:lnTo>
                <a:lnTo>
                  <a:pt x="1927401" y="985790"/>
                </a:lnTo>
                <a:lnTo>
                  <a:pt x="1906261" y="1025883"/>
                </a:lnTo>
                <a:lnTo>
                  <a:pt x="1884312" y="1065478"/>
                </a:lnTo>
                <a:lnTo>
                  <a:pt x="1861564" y="1104563"/>
                </a:lnTo>
                <a:lnTo>
                  <a:pt x="1838030" y="1143127"/>
                </a:lnTo>
                <a:lnTo>
                  <a:pt x="1813719" y="1181159"/>
                </a:lnTo>
                <a:lnTo>
                  <a:pt x="1788644" y="1218648"/>
                </a:lnTo>
                <a:lnTo>
                  <a:pt x="1762814" y="1255582"/>
                </a:lnTo>
                <a:lnTo>
                  <a:pt x="1736242" y="1291952"/>
                </a:lnTo>
                <a:lnTo>
                  <a:pt x="1708938" y="1327746"/>
                </a:lnTo>
                <a:lnTo>
                  <a:pt x="1680914" y="1362952"/>
                </a:lnTo>
                <a:lnTo>
                  <a:pt x="1652180" y="1397559"/>
                </a:lnTo>
                <a:lnTo>
                  <a:pt x="1622748" y="1431558"/>
                </a:lnTo>
                <a:lnTo>
                  <a:pt x="1592628" y="1464935"/>
                </a:lnTo>
                <a:lnTo>
                  <a:pt x="1561832" y="1497681"/>
                </a:lnTo>
                <a:lnTo>
                  <a:pt x="1530370" y="1529784"/>
                </a:lnTo>
                <a:lnTo>
                  <a:pt x="1498255" y="1561233"/>
                </a:lnTo>
                <a:lnTo>
                  <a:pt x="1465497" y="1592018"/>
                </a:lnTo>
                <a:lnTo>
                  <a:pt x="1432106" y="1622126"/>
                </a:lnTo>
                <a:lnTo>
                  <a:pt x="1398095" y="1651547"/>
                </a:lnTo>
                <a:lnTo>
                  <a:pt x="1363475" y="1680270"/>
                </a:lnTo>
                <a:lnTo>
                  <a:pt x="1328255" y="1708284"/>
                </a:lnTo>
                <a:lnTo>
                  <a:pt x="1292448" y="1735578"/>
                </a:lnTo>
                <a:lnTo>
                  <a:pt x="1256064" y="1762140"/>
                </a:lnTo>
                <a:lnTo>
                  <a:pt x="1219115" y="1787959"/>
                </a:lnTo>
                <a:lnTo>
                  <a:pt x="1181612" y="1813025"/>
                </a:lnTo>
                <a:lnTo>
                  <a:pt x="1143565" y="1837327"/>
                </a:lnTo>
                <a:lnTo>
                  <a:pt x="1104987" y="1860852"/>
                </a:lnTo>
                <a:lnTo>
                  <a:pt x="1065887" y="1883591"/>
                </a:lnTo>
                <a:lnTo>
                  <a:pt x="1026277" y="1905532"/>
                </a:lnTo>
                <a:lnTo>
                  <a:pt x="986169" y="1926664"/>
                </a:lnTo>
                <a:lnTo>
                  <a:pt x="945572" y="1946975"/>
                </a:lnTo>
                <a:lnTo>
                  <a:pt x="904499" y="1966456"/>
                </a:lnTo>
                <a:lnTo>
                  <a:pt x="862960" y="1985094"/>
                </a:lnTo>
                <a:lnTo>
                  <a:pt x="820967" y="2002879"/>
                </a:lnTo>
                <a:lnTo>
                  <a:pt x="778530" y="2019800"/>
                </a:lnTo>
                <a:lnTo>
                  <a:pt x="735661" y="2035845"/>
                </a:lnTo>
                <a:lnTo>
                  <a:pt x="692371" y="2051003"/>
                </a:lnTo>
                <a:lnTo>
                  <a:pt x="648670" y="2065264"/>
                </a:lnTo>
                <a:lnTo>
                  <a:pt x="604570" y="2078617"/>
                </a:lnTo>
                <a:lnTo>
                  <a:pt x="560083" y="2091049"/>
                </a:lnTo>
                <a:lnTo>
                  <a:pt x="515218" y="2102550"/>
                </a:lnTo>
                <a:lnTo>
                  <a:pt x="469988" y="2113110"/>
                </a:lnTo>
                <a:lnTo>
                  <a:pt x="424402" y="2122716"/>
                </a:lnTo>
                <a:lnTo>
                  <a:pt x="378473" y="2131358"/>
                </a:lnTo>
                <a:lnTo>
                  <a:pt x="332212" y="2139025"/>
                </a:lnTo>
                <a:lnTo>
                  <a:pt x="285629" y="2145706"/>
                </a:lnTo>
                <a:lnTo>
                  <a:pt x="238735" y="2151389"/>
                </a:lnTo>
                <a:lnTo>
                  <a:pt x="191542" y="2156064"/>
                </a:lnTo>
                <a:lnTo>
                  <a:pt x="144061" y="2159720"/>
                </a:lnTo>
                <a:lnTo>
                  <a:pt x="96303" y="2162344"/>
                </a:lnTo>
                <a:lnTo>
                  <a:pt x="48279" y="2163927"/>
                </a:lnTo>
                <a:lnTo>
                  <a:pt x="0" y="2164457"/>
                </a:lnTo>
                <a:lnTo>
                  <a:pt x="0" y="2645448"/>
                </a:lnTo>
                <a:lnTo>
                  <a:pt x="50950" y="2644972"/>
                </a:lnTo>
                <a:lnTo>
                  <a:pt x="101750" y="2643545"/>
                </a:lnTo>
                <a:lnTo>
                  <a:pt x="152395" y="2641169"/>
                </a:lnTo>
                <a:lnTo>
                  <a:pt x="202877" y="2637844"/>
                </a:lnTo>
                <a:lnTo>
                  <a:pt x="253190" y="2633572"/>
                </a:lnTo>
                <a:lnTo>
                  <a:pt x="303329" y="2628354"/>
                </a:lnTo>
                <a:lnTo>
                  <a:pt x="353287" y="2622192"/>
                </a:lnTo>
                <a:lnTo>
                  <a:pt x="403057" y="2615086"/>
                </a:lnTo>
                <a:lnTo>
                  <a:pt x="452634" y="2607038"/>
                </a:lnTo>
                <a:lnTo>
                  <a:pt x="502012" y="2598050"/>
                </a:lnTo>
                <a:lnTo>
                  <a:pt x="551183" y="2588122"/>
                </a:lnTo>
                <a:lnTo>
                  <a:pt x="600142" y="2577256"/>
                </a:lnTo>
                <a:lnTo>
                  <a:pt x="648883" y="2565453"/>
                </a:lnTo>
                <a:lnTo>
                  <a:pt x="697399" y="2552714"/>
                </a:lnTo>
                <a:lnTo>
                  <a:pt x="745685" y="2539042"/>
                </a:lnTo>
                <a:lnTo>
                  <a:pt x="793733" y="2524436"/>
                </a:lnTo>
                <a:lnTo>
                  <a:pt x="841537" y="2508898"/>
                </a:lnTo>
                <a:lnTo>
                  <a:pt x="889093" y="2492429"/>
                </a:lnTo>
                <a:lnTo>
                  <a:pt x="936392" y="2475032"/>
                </a:lnTo>
                <a:lnTo>
                  <a:pt x="983429" y="2456706"/>
                </a:lnTo>
                <a:lnTo>
                  <a:pt x="1030198" y="2437454"/>
                </a:lnTo>
                <a:lnTo>
                  <a:pt x="1077231" y="2417036"/>
                </a:lnTo>
                <a:lnTo>
                  <a:pt x="1123775" y="2395760"/>
                </a:lnTo>
                <a:lnTo>
                  <a:pt x="1169824" y="2373630"/>
                </a:lnTo>
                <a:lnTo>
                  <a:pt x="1215374" y="2350649"/>
                </a:lnTo>
                <a:lnTo>
                  <a:pt x="1260417" y="2326823"/>
                </a:lnTo>
                <a:lnTo>
                  <a:pt x="1304948" y="2302155"/>
                </a:lnTo>
                <a:lnTo>
                  <a:pt x="1348962" y="2276648"/>
                </a:lnTo>
                <a:lnTo>
                  <a:pt x="1392452" y="2250307"/>
                </a:lnTo>
                <a:lnTo>
                  <a:pt x="1435412" y="2223137"/>
                </a:lnTo>
                <a:lnTo>
                  <a:pt x="1477837" y="2195139"/>
                </a:lnTo>
                <a:lnTo>
                  <a:pt x="1519720" y="2166320"/>
                </a:lnTo>
                <a:lnTo>
                  <a:pt x="1561056" y="2136683"/>
                </a:lnTo>
                <a:lnTo>
                  <a:pt x="1601839" y="2106231"/>
                </a:lnTo>
                <a:lnTo>
                  <a:pt x="1642063" y="2074969"/>
                </a:lnTo>
                <a:lnTo>
                  <a:pt x="1681722" y="2042900"/>
                </a:lnTo>
                <a:lnTo>
                  <a:pt x="1720810" y="2010030"/>
                </a:lnTo>
                <a:lnTo>
                  <a:pt x="1759321" y="1976360"/>
                </a:lnTo>
                <a:lnTo>
                  <a:pt x="1797249" y="1941897"/>
                </a:lnTo>
                <a:lnTo>
                  <a:pt x="1834589" y="1906643"/>
                </a:lnTo>
                <a:lnTo>
                  <a:pt x="1871335" y="1870602"/>
                </a:lnTo>
                <a:lnTo>
                  <a:pt x="1907387" y="1833872"/>
                </a:lnTo>
                <a:lnTo>
                  <a:pt x="1942652" y="1796548"/>
                </a:lnTo>
                <a:lnTo>
                  <a:pt x="1977126" y="1758636"/>
                </a:lnTo>
                <a:lnTo>
                  <a:pt x="2010806" y="1720141"/>
                </a:lnTo>
                <a:lnTo>
                  <a:pt x="2043688" y="1681069"/>
                </a:lnTo>
                <a:lnTo>
                  <a:pt x="2075767" y="1641427"/>
                </a:lnTo>
                <a:lnTo>
                  <a:pt x="2107040" y="1601219"/>
                </a:lnTo>
                <a:lnTo>
                  <a:pt x="2137502" y="1560453"/>
                </a:lnTo>
                <a:lnTo>
                  <a:pt x="2167150" y="1519134"/>
                </a:lnTo>
                <a:lnTo>
                  <a:pt x="2195980" y="1477267"/>
                </a:lnTo>
                <a:lnTo>
                  <a:pt x="2223987" y="1434860"/>
                </a:lnTo>
                <a:lnTo>
                  <a:pt x="2251168" y="1391916"/>
                </a:lnTo>
                <a:lnTo>
                  <a:pt x="2277518" y="1348444"/>
                </a:lnTo>
                <a:lnTo>
                  <a:pt x="2303034" y="1304447"/>
                </a:lnTo>
                <a:lnTo>
                  <a:pt x="2327712" y="1259933"/>
                </a:lnTo>
                <a:lnTo>
                  <a:pt x="2351547" y="1214907"/>
                </a:lnTo>
                <a:lnTo>
                  <a:pt x="2374537" y="1169374"/>
                </a:lnTo>
                <a:lnTo>
                  <a:pt x="2396675" y="1123342"/>
                </a:lnTo>
                <a:lnTo>
                  <a:pt x="2417960" y="1076816"/>
                </a:lnTo>
                <a:lnTo>
                  <a:pt x="2438386" y="1029801"/>
                </a:lnTo>
                <a:lnTo>
                  <a:pt x="2457647" y="983050"/>
                </a:lnTo>
                <a:lnTo>
                  <a:pt x="2475980" y="936030"/>
                </a:lnTo>
                <a:lnTo>
                  <a:pt x="2493385" y="888749"/>
                </a:lnTo>
                <a:lnTo>
                  <a:pt x="2509860" y="841212"/>
                </a:lnTo>
                <a:lnTo>
                  <a:pt x="2525404" y="793426"/>
                </a:lnTo>
                <a:lnTo>
                  <a:pt x="2540015" y="745397"/>
                </a:lnTo>
                <a:lnTo>
                  <a:pt x="2553693" y="697130"/>
                </a:lnTo>
                <a:lnTo>
                  <a:pt x="2566488" y="648421"/>
                </a:lnTo>
                <a:lnTo>
                  <a:pt x="2578243" y="599911"/>
                </a:lnTo>
                <a:lnTo>
                  <a:pt x="2589113" y="550971"/>
                </a:lnTo>
                <a:lnTo>
                  <a:pt x="2599043" y="501818"/>
                </a:lnTo>
                <a:lnTo>
                  <a:pt x="2608034" y="452460"/>
                </a:lnTo>
                <a:lnTo>
                  <a:pt x="2616084" y="402902"/>
                </a:lnTo>
                <a:lnTo>
                  <a:pt x="2623192" y="353151"/>
                </a:lnTo>
                <a:lnTo>
                  <a:pt x="2629356" y="303213"/>
                </a:lnTo>
                <a:lnTo>
                  <a:pt x="2634575" y="253093"/>
                </a:lnTo>
                <a:lnTo>
                  <a:pt x="2638847" y="202799"/>
                </a:lnTo>
                <a:lnTo>
                  <a:pt x="2642173" y="152336"/>
                </a:lnTo>
                <a:lnTo>
                  <a:pt x="2644550" y="101711"/>
                </a:lnTo>
                <a:lnTo>
                  <a:pt x="2645977" y="50930"/>
                </a:lnTo>
                <a:lnTo>
                  <a:pt x="264645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2">
            <a:extLst>
              <a:ext uri="{FF2B5EF4-FFF2-40B4-BE49-F238E27FC236}">
                <a16:creationId xmlns:a16="http://schemas.microsoft.com/office/drawing/2014/main" id="{D6416527-1555-954D-A911-F06777180EB5}"/>
              </a:ext>
            </a:extLst>
          </p:cNvPr>
          <p:cNvSpPr txBox="1"/>
          <p:nvPr/>
        </p:nvSpPr>
        <p:spPr>
          <a:xfrm>
            <a:off x="11423650" y="2172440"/>
            <a:ext cx="8477885" cy="343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368300">
              <a:lnSpc>
                <a:spcPct val="100000"/>
              </a:lnSpc>
              <a:spcBef>
                <a:spcPts val="1770"/>
              </a:spcBef>
            </a:pPr>
            <a:r>
              <a:rPr lang="en-GB" sz="2150" spc="-20" dirty="0">
                <a:latin typeface="Gotham-Book"/>
                <a:cs typeface="Gotham-Book"/>
              </a:rPr>
              <a:t>Brief intro here</a:t>
            </a:r>
            <a:endParaRPr lang="en-GB" sz="2150" spc="-25" dirty="0">
              <a:latin typeface="Gotham-Book"/>
              <a:cs typeface="Gotham-Book"/>
            </a:endParaRPr>
          </a:p>
        </p:txBody>
      </p:sp>
    </p:spTree>
    <p:extLst>
      <p:ext uri="{BB962C8B-B14F-4D97-AF65-F5344CB8AC3E}">
        <p14:creationId xmlns:p14="http://schemas.microsoft.com/office/powerpoint/2010/main" val="354311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2">
            <a:extLst>
              <a:ext uri="{FF2B5EF4-FFF2-40B4-BE49-F238E27FC236}">
                <a16:creationId xmlns:a16="http://schemas.microsoft.com/office/drawing/2014/main" id="{50A54249-7573-E14A-82BF-D33787FCD3EB}"/>
              </a:ext>
            </a:extLst>
          </p:cNvPr>
          <p:cNvSpPr txBox="1"/>
          <p:nvPr/>
        </p:nvSpPr>
        <p:spPr>
          <a:xfrm>
            <a:off x="1453223" y="3306566"/>
            <a:ext cx="8477885" cy="546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02410">
              <a:lnSpc>
                <a:spcPts val="4120"/>
              </a:lnSpc>
              <a:spcBef>
                <a:spcPts val="100"/>
              </a:spcBef>
            </a:pPr>
            <a:r>
              <a:rPr sz="3300" spc="-5" dirty="0">
                <a:latin typeface="Gotham-Light"/>
                <a:cs typeface="Gotham-Light"/>
              </a:rPr>
              <a:t>Don’t </a:t>
            </a:r>
            <a:r>
              <a:rPr sz="3300" spc="-25" dirty="0">
                <a:latin typeface="Gotham-Light"/>
                <a:cs typeface="Gotham-Light"/>
              </a:rPr>
              <a:t>know </a:t>
            </a:r>
            <a:r>
              <a:rPr sz="3300" spc="-10" dirty="0">
                <a:latin typeface="Gotham-Light"/>
                <a:cs typeface="Gotham-Light"/>
              </a:rPr>
              <a:t>what </a:t>
            </a:r>
            <a:r>
              <a:rPr sz="3300" spc="-35" dirty="0">
                <a:latin typeface="Gotham-Light"/>
                <a:cs typeface="Gotham-Light"/>
              </a:rPr>
              <a:t>you </a:t>
            </a:r>
            <a:r>
              <a:rPr sz="3300" spc="-20" dirty="0">
                <a:latin typeface="Gotham-Light"/>
                <a:cs typeface="Gotham-Light"/>
              </a:rPr>
              <a:t>want </a:t>
            </a:r>
            <a:r>
              <a:rPr sz="3300" spc="-30" dirty="0">
                <a:latin typeface="Gotham-Light"/>
                <a:cs typeface="Gotham-Light"/>
              </a:rPr>
              <a:t>to </a:t>
            </a:r>
            <a:r>
              <a:rPr sz="3300" spc="-60" dirty="0">
                <a:latin typeface="Gotham-Light"/>
                <a:cs typeface="Gotham-Light"/>
              </a:rPr>
              <a:t>do?  </a:t>
            </a:r>
            <a:r>
              <a:rPr sz="3300" spc="-35" dirty="0">
                <a:latin typeface="Gotham-Light"/>
                <a:cs typeface="Gotham-Light"/>
              </a:rPr>
              <a:t>That’s</a:t>
            </a:r>
            <a:r>
              <a:rPr sz="3300" spc="-10" dirty="0">
                <a:latin typeface="Gotham-Light"/>
                <a:cs typeface="Gotham-Light"/>
              </a:rPr>
              <a:t> </a:t>
            </a:r>
            <a:r>
              <a:rPr sz="3300" spc="-5" dirty="0">
                <a:latin typeface="Gotham-Light"/>
                <a:cs typeface="Gotham-Light"/>
              </a:rPr>
              <a:t>ok!</a:t>
            </a:r>
            <a:endParaRPr sz="3300" dirty="0">
              <a:latin typeface="Gotham-Light"/>
              <a:cs typeface="Gotham-Light"/>
            </a:endParaRPr>
          </a:p>
          <a:p>
            <a:pPr marL="385445" marR="5080" indent="-373380">
              <a:lnSpc>
                <a:spcPts val="5940"/>
              </a:lnSpc>
              <a:spcBef>
                <a:spcPts val="365"/>
              </a:spcBef>
            </a:pPr>
            <a:r>
              <a:rPr sz="2150" spc="-10" dirty="0">
                <a:latin typeface="Gotham-Book"/>
                <a:cs typeface="Gotham-Book"/>
              </a:rPr>
              <a:t>First </a:t>
            </a:r>
            <a:r>
              <a:rPr sz="2150" spc="-20" dirty="0">
                <a:latin typeface="Gotham-Book"/>
                <a:cs typeface="Gotham-Book"/>
              </a:rPr>
              <a:t>step: </a:t>
            </a:r>
            <a:r>
              <a:rPr sz="2150" spc="-5" dirty="0">
                <a:latin typeface="Gotham-Book"/>
                <a:cs typeface="Gotham-Book"/>
              </a:rPr>
              <a:t>get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20" dirty="0">
                <a:latin typeface="Gotham-Book"/>
                <a:cs typeface="Gotham-Book"/>
              </a:rPr>
              <a:t>know </a:t>
            </a:r>
            <a:r>
              <a:rPr sz="2150" b="1" spc="-45" dirty="0">
                <a:latin typeface="Gotham"/>
                <a:cs typeface="Gotham"/>
              </a:rPr>
              <a:t>YOU </a:t>
            </a:r>
            <a:r>
              <a:rPr sz="2150" spc="-35" dirty="0">
                <a:latin typeface="Gotham-Book"/>
                <a:cs typeface="Gotham-Book"/>
              </a:rPr>
              <a:t>by </a:t>
            </a:r>
            <a:r>
              <a:rPr sz="2150" spc="-5" dirty="0">
                <a:latin typeface="Gotham-Book"/>
                <a:cs typeface="Gotham-Book"/>
              </a:rPr>
              <a:t>asking </a:t>
            </a:r>
            <a:r>
              <a:rPr sz="2150" spc="-15" dirty="0">
                <a:latin typeface="Gotham-Book"/>
                <a:cs typeface="Gotham-Book"/>
              </a:rPr>
              <a:t>yourself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spc="-35" dirty="0">
                <a:latin typeface="Gotham-Book"/>
                <a:cs typeface="Gotham-Book"/>
              </a:rPr>
              <a:t>few </a:t>
            </a:r>
            <a:r>
              <a:rPr sz="2150" spc="-10" dirty="0">
                <a:latin typeface="Gotham-Book"/>
                <a:cs typeface="Gotham-Book"/>
              </a:rPr>
              <a:t>questions  </a:t>
            </a:r>
            <a:r>
              <a:rPr sz="2150" spc="-15" dirty="0">
                <a:latin typeface="Gotham-Book"/>
                <a:cs typeface="Gotham-Book"/>
              </a:rPr>
              <a:t>What </a:t>
            </a:r>
            <a:r>
              <a:rPr sz="2150" spc="-5" dirty="0">
                <a:latin typeface="Gotham-Book"/>
                <a:cs typeface="Gotham-Book"/>
              </a:rPr>
              <a:t>do </a:t>
            </a:r>
            <a:r>
              <a:rPr sz="2150" spc="-30" dirty="0">
                <a:latin typeface="Gotham-Book"/>
                <a:cs typeface="Gotham-Book"/>
              </a:rPr>
              <a:t>you</a:t>
            </a:r>
            <a:r>
              <a:rPr sz="2150" dirty="0">
                <a:latin typeface="Gotham-Book"/>
                <a:cs typeface="Gotham-Book"/>
              </a:rPr>
              <a:t> </a:t>
            </a:r>
            <a:r>
              <a:rPr sz="2150" spc="-20" dirty="0">
                <a:latin typeface="Gotham-Book"/>
                <a:cs typeface="Gotham-Book"/>
              </a:rPr>
              <a:t>enjoy?</a:t>
            </a:r>
            <a:endParaRPr lang="en-GB" sz="215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  <a:spcBef>
                <a:spcPts val="1770"/>
              </a:spcBef>
            </a:pPr>
            <a:r>
              <a:rPr lang="en-GB" sz="2150" spc="-20" dirty="0">
                <a:latin typeface="Gotham-Book"/>
                <a:cs typeface="Gotham-Book"/>
              </a:rPr>
              <a:t>What’s </a:t>
            </a:r>
            <a:r>
              <a:rPr lang="en-GB" sz="2150" spc="-5" dirty="0">
                <a:latin typeface="Gotham-Book"/>
                <a:cs typeface="Gotham-Book"/>
              </a:rPr>
              <a:t>important </a:t>
            </a:r>
            <a:r>
              <a:rPr lang="en-GB" sz="2150" spc="-25" dirty="0">
                <a:latin typeface="Gotham-Book"/>
                <a:cs typeface="Gotham-Book"/>
              </a:rPr>
              <a:t>to</a:t>
            </a:r>
            <a:r>
              <a:rPr lang="en-GB" sz="2150" spc="5" dirty="0">
                <a:latin typeface="Gotham-Book"/>
                <a:cs typeface="Gotham-Book"/>
              </a:rPr>
              <a:t> </a:t>
            </a:r>
            <a:r>
              <a:rPr lang="en-GB" sz="2150" spc="-25" dirty="0">
                <a:latin typeface="Gotham-Book"/>
                <a:cs typeface="Gotham-Book"/>
              </a:rPr>
              <a:t>you?</a:t>
            </a:r>
            <a:endParaRPr lang="en-GB"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GB" sz="180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</a:pPr>
            <a:r>
              <a:rPr lang="en-GB" sz="2150" spc="-25" dirty="0">
                <a:latin typeface="Gotham-Book"/>
                <a:cs typeface="Gotham-Book"/>
              </a:rPr>
              <a:t>How </a:t>
            </a:r>
            <a:r>
              <a:rPr lang="en-GB" sz="2150" spc="-5" dirty="0">
                <a:latin typeface="Gotham-Book"/>
                <a:cs typeface="Gotham-Book"/>
              </a:rPr>
              <a:t>much </a:t>
            </a:r>
            <a:r>
              <a:rPr lang="en-GB" sz="2150" spc="-10" dirty="0">
                <a:latin typeface="Gotham-Book"/>
                <a:cs typeface="Gotham-Book"/>
              </a:rPr>
              <a:t>science </a:t>
            </a:r>
            <a:r>
              <a:rPr lang="en-GB" sz="2150" spc="-5" dirty="0">
                <a:latin typeface="Gotham-Book"/>
                <a:cs typeface="Gotham-Book"/>
              </a:rPr>
              <a:t>do </a:t>
            </a:r>
            <a:r>
              <a:rPr lang="en-GB" sz="2150" spc="-30" dirty="0">
                <a:latin typeface="Gotham-Book"/>
                <a:cs typeface="Gotham-Book"/>
              </a:rPr>
              <a:t>you </a:t>
            </a:r>
            <a:r>
              <a:rPr lang="en-GB" sz="2150" spc="-20" dirty="0">
                <a:latin typeface="Gotham-Book"/>
                <a:cs typeface="Gotham-Book"/>
              </a:rPr>
              <a:t>want </a:t>
            </a:r>
            <a:r>
              <a:rPr lang="en-GB" sz="2150" spc="-5" dirty="0">
                <a:latin typeface="Gotham-Book"/>
                <a:cs typeface="Gotham-Book"/>
              </a:rPr>
              <a:t>in </a:t>
            </a:r>
            <a:r>
              <a:rPr lang="en-GB" sz="2150" spc="-20" dirty="0">
                <a:latin typeface="Gotham-Book"/>
                <a:cs typeface="Gotham-Book"/>
              </a:rPr>
              <a:t>your</a:t>
            </a:r>
            <a:r>
              <a:rPr lang="en-GB" sz="2150" spc="55" dirty="0">
                <a:latin typeface="Gotham-Book"/>
                <a:cs typeface="Gotham-Book"/>
              </a:rPr>
              <a:t> </a:t>
            </a:r>
            <a:r>
              <a:rPr lang="en-GB" sz="2150" spc="-30" dirty="0">
                <a:latin typeface="Gotham-Book"/>
                <a:cs typeface="Gotham-Book"/>
              </a:rPr>
              <a:t>life?</a:t>
            </a:r>
            <a:endParaRPr lang="en-GB"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GB" sz="1750" dirty="0">
              <a:latin typeface="Gotham-Book"/>
              <a:cs typeface="Gotham-Book"/>
            </a:endParaRPr>
          </a:p>
          <a:p>
            <a:pPr marL="385445" marR="654050">
              <a:lnSpc>
                <a:spcPct val="102299"/>
              </a:lnSpc>
            </a:pPr>
            <a:r>
              <a:rPr lang="en-GB" sz="2150" spc="-25" dirty="0">
                <a:latin typeface="Gotham-Book"/>
                <a:cs typeface="Gotham-Book"/>
              </a:rPr>
              <a:t>How </a:t>
            </a:r>
            <a:r>
              <a:rPr lang="en-GB" sz="2150" spc="-5" dirty="0">
                <a:latin typeface="Gotham-Book"/>
                <a:cs typeface="Gotham-Book"/>
              </a:rPr>
              <a:t>much </a:t>
            </a:r>
            <a:r>
              <a:rPr lang="en-GB" sz="2150" spc="-10" dirty="0">
                <a:latin typeface="Gotham-Book"/>
                <a:cs typeface="Gotham-Book"/>
              </a:rPr>
              <a:t>studying </a:t>
            </a:r>
            <a:r>
              <a:rPr lang="en-GB" sz="2150" spc="-5" dirty="0">
                <a:latin typeface="Gotham-Book"/>
                <a:cs typeface="Gotham-Book"/>
              </a:rPr>
              <a:t>do </a:t>
            </a:r>
            <a:r>
              <a:rPr lang="en-GB" sz="2150" spc="-30" dirty="0">
                <a:latin typeface="Gotham-Book"/>
                <a:cs typeface="Gotham-Book"/>
              </a:rPr>
              <a:t>you </a:t>
            </a:r>
            <a:r>
              <a:rPr lang="en-GB" sz="2150" spc="-20" dirty="0">
                <a:latin typeface="Gotham-Book"/>
                <a:cs typeface="Gotham-Book"/>
              </a:rPr>
              <a:t>want </a:t>
            </a:r>
            <a:r>
              <a:rPr lang="en-GB" sz="2150" spc="-25" dirty="0">
                <a:latin typeface="Gotham-Book"/>
                <a:cs typeface="Gotham-Book"/>
              </a:rPr>
              <a:t>to </a:t>
            </a:r>
            <a:r>
              <a:rPr lang="en-GB" sz="2150" spc="-5" dirty="0">
                <a:latin typeface="Gotham-Book"/>
                <a:cs typeface="Gotham-Book"/>
              </a:rPr>
              <a:t>do when </a:t>
            </a:r>
            <a:r>
              <a:rPr lang="en-GB" sz="2150" spc="-30" dirty="0">
                <a:latin typeface="Gotham-Book"/>
                <a:cs typeface="Gotham-Book"/>
              </a:rPr>
              <a:t>you leave  </a:t>
            </a:r>
            <a:r>
              <a:rPr lang="en-GB" sz="2150" spc="-5" dirty="0">
                <a:latin typeface="Gotham-Book"/>
                <a:cs typeface="Gotham-Book"/>
              </a:rPr>
              <a:t>school?</a:t>
            </a:r>
            <a:endParaRPr lang="en-GB"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n-GB" sz="1800" dirty="0">
              <a:latin typeface="Gotham-Book"/>
              <a:cs typeface="Gotham-Book"/>
            </a:endParaRPr>
          </a:p>
          <a:p>
            <a:pPr marL="385445">
              <a:lnSpc>
                <a:spcPct val="100000"/>
              </a:lnSpc>
            </a:pPr>
            <a:r>
              <a:rPr lang="en-GB" sz="2150" spc="-35" dirty="0">
                <a:latin typeface="Gotham-Book"/>
                <a:cs typeface="Gotham-Book"/>
              </a:rPr>
              <a:t>Have </a:t>
            </a:r>
            <a:r>
              <a:rPr lang="en-GB" sz="2150" spc="-30" dirty="0">
                <a:latin typeface="Gotham-Book"/>
                <a:cs typeface="Gotham-Book"/>
              </a:rPr>
              <a:t>you </a:t>
            </a:r>
            <a:r>
              <a:rPr lang="en-GB" sz="2150" spc="-5" dirty="0">
                <a:latin typeface="Gotham-Book"/>
                <a:cs typeface="Gotham-Book"/>
              </a:rPr>
              <a:t>ruled </a:t>
            </a:r>
            <a:r>
              <a:rPr lang="en-GB" sz="2150" spc="-10" dirty="0">
                <a:latin typeface="Gotham-Book"/>
                <a:cs typeface="Gotham-Book"/>
              </a:rPr>
              <a:t>anything </a:t>
            </a:r>
            <a:r>
              <a:rPr lang="en-GB" sz="2150" spc="-5" dirty="0">
                <a:latin typeface="Gotham-Book"/>
                <a:cs typeface="Gotham-Book"/>
              </a:rPr>
              <a:t>out?</a:t>
            </a:r>
            <a:r>
              <a:rPr lang="en-GB" sz="2150" spc="50" dirty="0">
                <a:latin typeface="Gotham-Book"/>
                <a:cs typeface="Gotham-Book"/>
              </a:rPr>
              <a:t> </a:t>
            </a:r>
            <a:r>
              <a:rPr lang="en-GB" sz="2150" spc="-30" dirty="0">
                <a:latin typeface="Gotham-Book"/>
                <a:cs typeface="Gotham-Book"/>
              </a:rPr>
              <a:t>Why?</a:t>
            </a:r>
            <a:endParaRPr lang="en-GB" sz="2150" dirty="0">
              <a:latin typeface="Gotham-Book"/>
              <a:cs typeface="Gotham-Book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94418" y="0"/>
            <a:ext cx="910967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2468895"/>
            <a:ext cx="325183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About</a:t>
            </a:r>
            <a:r>
              <a:rPr sz="4950" spc="-32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80" dirty="0">
                <a:solidFill>
                  <a:srgbClr val="000000"/>
                </a:solidFill>
                <a:latin typeface="Gotham"/>
                <a:cs typeface="Gotham"/>
              </a:rPr>
              <a:t>you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4B502916-673D-3944-8D3C-23421B9A2D5A}"/>
              </a:ext>
            </a:extLst>
          </p:cNvPr>
          <p:cNvSpPr/>
          <p:nvPr/>
        </p:nvSpPr>
        <p:spPr>
          <a:xfrm>
            <a:off x="1471159" y="5502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D9266E84-348D-4146-8A95-AE89D4A54155}"/>
              </a:ext>
            </a:extLst>
          </p:cNvPr>
          <p:cNvSpPr/>
          <p:nvPr/>
        </p:nvSpPr>
        <p:spPr>
          <a:xfrm>
            <a:off x="1471159" y="6214470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53F70E6F-6840-5548-90C0-781292789CF6}"/>
              </a:ext>
            </a:extLst>
          </p:cNvPr>
          <p:cNvSpPr/>
          <p:nvPr/>
        </p:nvSpPr>
        <p:spPr>
          <a:xfrm>
            <a:off x="1471159" y="67976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86DD42F3-D479-2B46-960C-181E8961D64F}"/>
              </a:ext>
            </a:extLst>
          </p:cNvPr>
          <p:cNvSpPr/>
          <p:nvPr/>
        </p:nvSpPr>
        <p:spPr>
          <a:xfrm>
            <a:off x="1471159" y="7380880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2216A490-0D20-2F43-A64D-FEBD2FC1EFD5}"/>
              </a:ext>
            </a:extLst>
          </p:cNvPr>
          <p:cNvSpPr/>
          <p:nvPr/>
        </p:nvSpPr>
        <p:spPr>
          <a:xfrm>
            <a:off x="1471159" y="83216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1E2D393-E4D1-C74A-9162-7076A88E63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96241" y="2719840"/>
            <a:ext cx="4818732" cy="4800607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5918" y="2719841"/>
            <a:ext cx="4811748" cy="48006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17140" y="3166972"/>
            <a:ext cx="1321435" cy="3911600"/>
          </a:xfrm>
          <a:custGeom>
            <a:avLst/>
            <a:gdLst/>
            <a:ahLst/>
            <a:cxnLst/>
            <a:rect l="l" t="t" r="r" b="b"/>
            <a:pathLst>
              <a:path w="1321434" h="3911600">
                <a:moveTo>
                  <a:pt x="511042" y="0"/>
                </a:moveTo>
                <a:lnTo>
                  <a:pt x="0" y="510843"/>
                </a:lnTo>
                <a:lnTo>
                  <a:pt x="34299" y="545955"/>
                </a:lnTo>
                <a:lnTo>
                  <a:pt x="67756" y="581876"/>
                </a:lnTo>
                <a:lnTo>
                  <a:pt x="100355" y="618591"/>
                </a:lnTo>
                <a:lnTo>
                  <a:pt x="132080" y="656083"/>
                </a:lnTo>
                <a:lnTo>
                  <a:pt x="163039" y="694499"/>
                </a:lnTo>
                <a:lnTo>
                  <a:pt x="192842" y="733333"/>
                </a:lnTo>
                <a:lnTo>
                  <a:pt x="221846" y="773059"/>
                </a:lnTo>
                <a:lnTo>
                  <a:pt x="249911" y="813497"/>
                </a:lnTo>
                <a:lnTo>
                  <a:pt x="277021" y="854631"/>
                </a:lnTo>
                <a:lnTo>
                  <a:pt x="303160" y="896446"/>
                </a:lnTo>
                <a:lnTo>
                  <a:pt x="328311" y="938924"/>
                </a:lnTo>
                <a:lnTo>
                  <a:pt x="352458" y="982049"/>
                </a:lnTo>
                <a:lnTo>
                  <a:pt x="375584" y="1025806"/>
                </a:lnTo>
                <a:lnTo>
                  <a:pt x="397675" y="1070178"/>
                </a:lnTo>
                <a:lnTo>
                  <a:pt x="418713" y="1115150"/>
                </a:lnTo>
                <a:lnTo>
                  <a:pt x="438682" y="1160704"/>
                </a:lnTo>
                <a:lnTo>
                  <a:pt x="457567" y="1206824"/>
                </a:lnTo>
                <a:lnTo>
                  <a:pt x="475351" y="1253496"/>
                </a:lnTo>
                <a:lnTo>
                  <a:pt x="492017" y="1300701"/>
                </a:lnTo>
                <a:lnTo>
                  <a:pt x="507550" y="1348425"/>
                </a:lnTo>
                <a:lnTo>
                  <a:pt x="521933" y="1396651"/>
                </a:lnTo>
                <a:lnTo>
                  <a:pt x="535151" y="1445362"/>
                </a:lnTo>
                <a:lnTo>
                  <a:pt x="547186" y="1494544"/>
                </a:lnTo>
                <a:lnTo>
                  <a:pt x="558024" y="1544178"/>
                </a:lnTo>
                <a:lnTo>
                  <a:pt x="567647" y="1594250"/>
                </a:lnTo>
                <a:lnTo>
                  <a:pt x="576039" y="1644743"/>
                </a:lnTo>
                <a:lnTo>
                  <a:pt x="583185" y="1695641"/>
                </a:lnTo>
                <a:lnTo>
                  <a:pt x="589068" y="1746927"/>
                </a:lnTo>
                <a:lnTo>
                  <a:pt x="593672" y="1798586"/>
                </a:lnTo>
                <a:lnTo>
                  <a:pt x="596980" y="1850601"/>
                </a:lnTo>
                <a:lnTo>
                  <a:pt x="598977" y="1902957"/>
                </a:lnTo>
                <a:lnTo>
                  <a:pt x="599646" y="1955636"/>
                </a:lnTo>
                <a:lnTo>
                  <a:pt x="598977" y="2008316"/>
                </a:lnTo>
                <a:lnTo>
                  <a:pt x="596980" y="2060671"/>
                </a:lnTo>
                <a:lnTo>
                  <a:pt x="593672" y="2112687"/>
                </a:lnTo>
                <a:lnTo>
                  <a:pt x="589068" y="2164346"/>
                </a:lnTo>
                <a:lnTo>
                  <a:pt x="583185" y="2215632"/>
                </a:lnTo>
                <a:lnTo>
                  <a:pt x="576039" y="2266530"/>
                </a:lnTo>
                <a:lnTo>
                  <a:pt x="567647" y="2317023"/>
                </a:lnTo>
                <a:lnTo>
                  <a:pt x="558024" y="2367094"/>
                </a:lnTo>
                <a:lnTo>
                  <a:pt x="547186" y="2416729"/>
                </a:lnTo>
                <a:lnTo>
                  <a:pt x="535151" y="2465910"/>
                </a:lnTo>
                <a:lnTo>
                  <a:pt x="521933" y="2514622"/>
                </a:lnTo>
                <a:lnTo>
                  <a:pt x="507550" y="2562847"/>
                </a:lnTo>
                <a:lnTo>
                  <a:pt x="492017" y="2610571"/>
                </a:lnTo>
                <a:lnTo>
                  <a:pt x="475351" y="2657777"/>
                </a:lnTo>
                <a:lnTo>
                  <a:pt x="457567" y="2704448"/>
                </a:lnTo>
                <a:lnTo>
                  <a:pt x="438682" y="2750569"/>
                </a:lnTo>
                <a:lnTo>
                  <a:pt x="418713" y="2796123"/>
                </a:lnTo>
                <a:lnTo>
                  <a:pt x="397675" y="2841094"/>
                </a:lnTo>
                <a:lnTo>
                  <a:pt x="375584" y="2885466"/>
                </a:lnTo>
                <a:lnTo>
                  <a:pt x="352458" y="2929223"/>
                </a:lnTo>
                <a:lnTo>
                  <a:pt x="328311" y="2972349"/>
                </a:lnTo>
                <a:lnTo>
                  <a:pt x="303160" y="3014827"/>
                </a:lnTo>
                <a:lnTo>
                  <a:pt x="277021" y="3056641"/>
                </a:lnTo>
                <a:lnTo>
                  <a:pt x="249911" y="3097775"/>
                </a:lnTo>
                <a:lnTo>
                  <a:pt x="221846" y="3138214"/>
                </a:lnTo>
                <a:lnTo>
                  <a:pt x="192842" y="3177939"/>
                </a:lnTo>
                <a:lnTo>
                  <a:pt x="162914" y="3216937"/>
                </a:lnTo>
                <a:lnTo>
                  <a:pt x="132080" y="3255189"/>
                </a:lnTo>
                <a:lnTo>
                  <a:pt x="100355" y="3292681"/>
                </a:lnTo>
                <a:lnTo>
                  <a:pt x="67756" y="3329396"/>
                </a:lnTo>
                <a:lnTo>
                  <a:pt x="34299" y="3365318"/>
                </a:lnTo>
                <a:lnTo>
                  <a:pt x="0" y="3400430"/>
                </a:lnTo>
                <a:lnTo>
                  <a:pt x="511042" y="3911273"/>
                </a:lnTo>
                <a:lnTo>
                  <a:pt x="546953" y="3874721"/>
                </a:lnTo>
                <a:lnTo>
                  <a:pt x="582119" y="3837605"/>
                </a:lnTo>
                <a:lnTo>
                  <a:pt x="616535" y="3799930"/>
                </a:lnTo>
                <a:lnTo>
                  <a:pt x="650199" y="3761701"/>
                </a:lnTo>
                <a:lnTo>
                  <a:pt x="683106" y="3722924"/>
                </a:lnTo>
                <a:lnTo>
                  <a:pt x="715254" y="3683604"/>
                </a:lnTo>
                <a:lnTo>
                  <a:pt x="746637" y="3643746"/>
                </a:lnTo>
                <a:lnTo>
                  <a:pt x="777254" y="3603356"/>
                </a:lnTo>
                <a:lnTo>
                  <a:pt x="807099" y="3562440"/>
                </a:lnTo>
                <a:lnTo>
                  <a:pt x="836171" y="3521001"/>
                </a:lnTo>
                <a:lnTo>
                  <a:pt x="864464" y="3479046"/>
                </a:lnTo>
                <a:lnTo>
                  <a:pt x="891976" y="3436581"/>
                </a:lnTo>
                <a:lnTo>
                  <a:pt x="918702" y="3393609"/>
                </a:lnTo>
                <a:lnTo>
                  <a:pt x="944640" y="3350138"/>
                </a:lnTo>
                <a:lnTo>
                  <a:pt x="969786" y="3306171"/>
                </a:lnTo>
                <a:lnTo>
                  <a:pt x="994135" y="3261714"/>
                </a:lnTo>
                <a:lnTo>
                  <a:pt x="1017685" y="3216774"/>
                </a:lnTo>
                <a:lnTo>
                  <a:pt x="1040433" y="3171354"/>
                </a:lnTo>
                <a:lnTo>
                  <a:pt x="1062373" y="3125460"/>
                </a:lnTo>
                <a:lnTo>
                  <a:pt x="1083503" y="3079099"/>
                </a:lnTo>
                <a:lnTo>
                  <a:pt x="1103819" y="3032274"/>
                </a:lnTo>
                <a:lnTo>
                  <a:pt x="1123065" y="2985618"/>
                </a:lnTo>
                <a:lnTo>
                  <a:pt x="1141428" y="2938707"/>
                </a:lnTo>
                <a:lnTo>
                  <a:pt x="1158906" y="2891546"/>
                </a:lnTo>
                <a:lnTo>
                  <a:pt x="1175498" y="2844142"/>
                </a:lnTo>
                <a:lnTo>
                  <a:pt x="1191321" y="2796123"/>
                </a:lnTo>
                <a:lnTo>
                  <a:pt x="1206022" y="2748625"/>
                </a:lnTo>
                <a:lnTo>
                  <a:pt x="1219951" y="2700523"/>
                </a:lnTo>
                <a:lnTo>
                  <a:pt x="1232989" y="2652201"/>
                </a:lnTo>
                <a:lnTo>
                  <a:pt x="1245136" y="2603663"/>
                </a:lnTo>
                <a:lnTo>
                  <a:pt x="1256391" y="2554915"/>
                </a:lnTo>
                <a:lnTo>
                  <a:pt x="1266752" y="2505962"/>
                </a:lnTo>
                <a:lnTo>
                  <a:pt x="1276217" y="2456812"/>
                </a:lnTo>
                <a:lnTo>
                  <a:pt x="1284787" y="2407468"/>
                </a:lnTo>
                <a:lnTo>
                  <a:pt x="1292460" y="2357938"/>
                </a:lnTo>
                <a:lnTo>
                  <a:pt x="1299234" y="2308226"/>
                </a:lnTo>
                <a:lnTo>
                  <a:pt x="1305109" y="2258338"/>
                </a:lnTo>
                <a:lnTo>
                  <a:pt x="1310083" y="2208280"/>
                </a:lnTo>
                <a:lnTo>
                  <a:pt x="1314156" y="2158058"/>
                </a:lnTo>
                <a:lnTo>
                  <a:pt x="1317325" y="2107676"/>
                </a:lnTo>
                <a:lnTo>
                  <a:pt x="1319591" y="2057142"/>
                </a:lnTo>
                <a:lnTo>
                  <a:pt x="1320951" y="2006460"/>
                </a:lnTo>
                <a:lnTo>
                  <a:pt x="1321404" y="1955636"/>
                </a:lnTo>
                <a:lnTo>
                  <a:pt x="1320951" y="1904814"/>
                </a:lnTo>
                <a:lnTo>
                  <a:pt x="1319591" y="1854133"/>
                </a:lnTo>
                <a:lnTo>
                  <a:pt x="1317325" y="1803599"/>
                </a:lnTo>
                <a:lnTo>
                  <a:pt x="1314156" y="1753219"/>
                </a:lnTo>
                <a:lnTo>
                  <a:pt x="1310084" y="1702997"/>
                </a:lnTo>
                <a:lnTo>
                  <a:pt x="1305109" y="1652939"/>
                </a:lnTo>
                <a:lnTo>
                  <a:pt x="1299235" y="1603051"/>
                </a:lnTo>
                <a:lnTo>
                  <a:pt x="1292461" y="1553339"/>
                </a:lnTo>
                <a:lnTo>
                  <a:pt x="1284788" y="1503809"/>
                </a:lnTo>
                <a:lnTo>
                  <a:pt x="1276218" y="1454465"/>
                </a:lnTo>
                <a:lnTo>
                  <a:pt x="1266753" y="1405314"/>
                </a:lnTo>
                <a:lnTo>
                  <a:pt x="1256392" y="1356362"/>
                </a:lnTo>
                <a:lnTo>
                  <a:pt x="1245138" y="1307613"/>
                </a:lnTo>
                <a:lnTo>
                  <a:pt x="1232992" y="1259074"/>
                </a:lnTo>
                <a:lnTo>
                  <a:pt x="1219954" y="1210751"/>
                </a:lnTo>
                <a:lnTo>
                  <a:pt x="1206026" y="1162649"/>
                </a:lnTo>
                <a:lnTo>
                  <a:pt x="1191209" y="1114774"/>
                </a:lnTo>
                <a:lnTo>
                  <a:pt x="1175504" y="1067131"/>
                </a:lnTo>
                <a:lnTo>
                  <a:pt x="1158913" y="1019727"/>
                </a:lnTo>
                <a:lnTo>
                  <a:pt x="1141436" y="972566"/>
                </a:lnTo>
                <a:lnTo>
                  <a:pt x="1123074" y="925655"/>
                </a:lnTo>
                <a:lnTo>
                  <a:pt x="1103830" y="878999"/>
                </a:lnTo>
                <a:lnTo>
                  <a:pt x="1083512" y="832174"/>
                </a:lnTo>
                <a:lnTo>
                  <a:pt x="1062381" y="785812"/>
                </a:lnTo>
                <a:lnTo>
                  <a:pt x="1040439" y="739919"/>
                </a:lnTo>
                <a:lnTo>
                  <a:pt x="1017606" y="694336"/>
                </a:lnTo>
                <a:lnTo>
                  <a:pt x="994140" y="649558"/>
                </a:lnTo>
                <a:lnTo>
                  <a:pt x="969789" y="605102"/>
                </a:lnTo>
                <a:lnTo>
                  <a:pt x="944643" y="561135"/>
                </a:lnTo>
                <a:lnTo>
                  <a:pt x="918705" y="517663"/>
                </a:lnTo>
                <a:lnTo>
                  <a:pt x="891978" y="474692"/>
                </a:lnTo>
                <a:lnTo>
                  <a:pt x="864465" y="432226"/>
                </a:lnTo>
                <a:lnTo>
                  <a:pt x="836172" y="390271"/>
                </a:lnTo>
                <a:lnTo>
                  <a:pt x="807100" y="348833"/>
                </a:lnTo>
                <a:lnTo>
                  <a:pt x="777254" y="307916"/>
                </a:lnTo>
                <a:lnTo>
                  <a:pt x="746638" y="267526"/>
                </a:lnTo>
                <a:lnTo>
                  <a:pt x="715254" y="227669"/>
                </a:lnTo>
                <a:lnTo>
                  <a:pt x="683106" y="188349"/>
                </a:lnTo>
                <a:lnTo>
                  <a:pt x="650199" y="149572"/>
                </a:lnTo>
                <a:lnTo>
                  <a:pt x="616535" y="111343"/>
                </a:lnTo>
                <a:lnTo>
                  <a:pt x="582119" y="73668"/>
                </a:lnTo>
                <a:lnTo>
                  <a:pt x="546953" y="36552"/>
                </a:lnTo>
                <a:lnTo>
                  <a:pt x="511042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71794" y="5115494"/>
            <a:ext cx="2646680" cy="2646045"/>
          </a:xfrm>
          <a:custGeom>
            <a:avLst/>
            <a:gdLst/>
            <a:ahLst/>
            <a:cxnLst/>
            <a:rect l="l" t="t" r="r" b="b"/>
            <a:pathLst>
              <a:path w="2646679" h="2646045">
                <a:moveTo>
                  <a:pt x="2646453" y="0"/>
                </a:moveTo>
                <a:lnTo>
                  <a:pt x="2165274" y="0"/>
                </a:lnTo>
                <a:lnTo>
                  <a:pt x="2164744" y="48260"/>
                </a:lnTo>
                <a:lnTo>
                  <a:pt x="2163160" y="96266"/>
                </a:lnTo>
                <a:lnTo>
                  <a:pt x="2160535" y="144006"/>
                </a:lnTo>
                <a:lnTo>
                  <a:pt x="2156878" y="191469"/>
                </a:lnTo>
                <a:lnTo>
                  <a:pt x="2152201" y="238643"/>
                </a:lnTo>
                <a:lnTo>
                  <a:pt x="2146516" y="285519"/>
                </a:lnTo>
                <a:lnTo>
                  <a:pt x="2139833" y="332084"/>
                </a:lnTo>
                <a:lnTo>
                  <a:pt x="2132163" y="378328"/>
                </a:lnTo>
                <a:lnTo>
                  <a:pt x="2123518" y="424239"/>
                </a:lnTo>
                <a:lnTo>
                  <a:pt x="2113908" y="469807"/>
                </a:lnTo>
                <a:lnTo>
                  <a:pt x="2103344" y="515020"/>
                </a:lnTo>
                <a:lnTo>
                  <a:pt x="2091839" y="559867"/>
                </a:lnTo>
                <a:lnTo>
                  <a:pt x="2079402" y="604338"/>
                </a:lnTo>
                <a:lnTo>
                  <a:pt x="2065975" y="648633"/>
                </a:lnTo>
                <a:lnTo>
                  <a:pt x="2051778" y="692104"/>
                </a:lnTo>
                <a:lnTo>
                  <a:pt x="2036614" y="735378"/>
                </a:lnTo>
                <a:lnTo>
                  <a:pt x="2020563" y="778231"/>
                </a:lnTo>
                <a:lnTo>
                  <a:pt x="2003636" y="820652"/>
                </a:lnTo>
                <a:lnTo>
                  <a:pt x="1985845" y="862629"/>
                </a:lnTo>
                <a:lnTo>
                  <a:pt x="1967200" y="904152"/>
                </a:lnTo>
                <a:lnTo>
                  <a:pt x="1947712" y="945209"/>
                </a:lnTo>
                <a:lnTo>
                  <a:pt x="1927392" y="985790"/>
                </a:lnTo>
                <a:lnTo>
                  <a:pt x="1906253" y="1025883"/>
                </a:lnTo>
                <a:lnTo>
                  <a:pt x="1884304" y="1065478"/>
                </a:lnTo>
                <a:lnTo>
                  <a:pt x="1861557" y="1104563"/>
                </a:lnTo>
                <a:lnTo>
                  <a:pt x="1838022" y="1143127"/>
                </a:lnTo>
                <a:lnTo>
                  <a:pt x="1813712" y="1181159"/>
                </a:lnTo>
                <a:lnTo>
                  <a:pt x="1788637" y="1218648"/>
                </a:lnTo>
                <a:lnTo>
                  <a:pt x="1762808" y="1255582"/>
                </a:lnTo>
                <a:lnTo>
                  <a:pt x="1736236" y="1291952"/>
                </a:lnTo>
                <a:lnTo>
                  <a:pt x="1708932" y="1327746"/>
                </a:lnTo>
                <a:lnTo>
                  <a:pt x="1680908" y="1362952"/>
                </a:lnTo>
                <a:lnTo>
                  <a:pt x="1652174" y="1397559"/>
                </a:lnTo>
                <a:lnTo>
                  <a:pt x="1622742" y="1431558"/>
                </a:lnTo>
                <a:lnTo>
                  <a:pt x="1592622" y="1464935"/>
                </a:lnTo>
                <a:lnTo>
                  <a:pt x="1561826" y="1497681"/>
                </a:lnTo>
                <a:lnTo>
                  <a:pt x="1530365" y="1529784"/>
                </a:lnTo>
                <a:lnTo>
                  <a:pt x="1498250" y="1561233"/>
                </a:lnTo>
                <a:lnTo>
                  <a:pt x="1465492" y="1592018"/>
                </a:lnTo>
                <a:lnTo>
                  <a:pt x="1432102" y="1622126"/>
                </a:lnTo>
                <a:lnTo>
                  <a:pt x="1398091" y="1651547"/>
                </a:lnTo>
                <a:lnTo>
                  <a:pt x="1363470" y="1680270"/>
                </a:lnTo>
                <a:lnTo>
                  <a:pt x="1328251" y="1708284"/>
                </a:lnTo>
                <a:lnTo>
                  <a:pt x="1292444" y="1735578"/>
                </a:lnTo>
                <a:lnTo>
                  <a:pt x="1256061" y="1762140"/>
                </a:lnTo>
                <a:lnTo>
                  <a:pt x="1219112" y="1787959"/>
                </a:lnTo>
                <a:lnTo>
                  <a:pt x="1181609" y="1813025"/>
                </a:lnTo>
                <a:lnTo>
                  <a:pt x="1143562" y="1837327"/>
                </a:lnTo>
                <a:lnTo>
                  <a:pt x="1104984" y="1860852"/>
                </a:lnTo>
                <a:lnTo>
                  <a:pt x="1065884" y="1883591"/>
                </a:lnTo>
                <a:lnTo>
                  <a:pt x="1026275" y="1905532"/>
                </a:lnTo>
                <a:lnTo>
                  <a:pt x="986166" y="1926664"/>
                </a:lnTo>
                <a:lnTo>
                  <a:pt x="945570" y="1946975"/>
                </a:lnTo>
                <a:lnTo>
                  <a:pt x="904497" y="1966456"/>
                </a:lnTo>
                <a:lnTo>
                  <a:pt x="862959" y="1985094"/>
                </a:lnTo>
                <a:lnTo>
                  <a:pt x="820966" y="2002879"/>
                </a:lnTo>
                <a:lnTo>
                  <a:pt x="778529" y="2019800"/>
                </a:lnTo>
                <a:lnTo>
                  <a:pt x="735660" y="2035845"/>
                </a:lnTo>
                <a:lnTo>
                  <a:pt x="692370" y="2051003"/>
                </a:lnTo>
                <a:lnTo>
                  <a:pt x="648669" y="2065264"/>
                </a:lnTo>
                <a:lnTo>
                  <a:pt x="604570" y="2078617"/>
                </a:lnTo>
                <a:lnTo>
                  <a:pt x="560082" y="2091049"/>
                </a:lnTo>
                <a:lnTo>
                  <a:pt x="515217" y="2102550"/>
                </a:lnTo>
                <a:lnTo>
                  <a:pt x="469987" y="2113110"/>
                </a:lnTo>
                <a:lnTo>
                  <a:pt x="424402" y="2122716"/>
                </a:lnTo>
                <a:lnTo>
                  <a:pt x="378473" y="2131358"/>
                </a:lnTo>
                <a:lnTo>
                  <a:pt x="332211" y="2139025"/>
                </a:lnTo>
                <a:lnTo>
                  <a:pt x="285628" y="2145706"/>
                </a:lnTo>
                <a:lnTo>
                  <a:pt x="238735" y="2151389"/>
                </a:lnTo>
                <a:lnTo>
                  <a:pt x="191542" y="2156064"/>
                </a:lnTo>
                <a:lnTo>
                  <a:pt x="144061" y="2159720"/>
                </a:lnTo>
                <a:lnTo>
                  <a:pt x="96303" y="2162344"/>
                </a:lnTo>
                <a:lnTo>
                  <a:pt x="48279" y="2163927"/>
                </a:lnTo>
                <a:lnTo>
                  <a:pt x="0" y="2164457"/>
                </a:lnTo>
                <a:lnTo>
                  <a:pt x="0" y="2645448"/>
                </a:lnTo>
                <a:lnTo>
                  <a:pt x="50950" y="2644972"/>
                </a:lnTo>
                <a:lnTo>
                  <a:pt x="101750" y="2643545"/>
                </a:lnTo>
                <a:lnTo>
                  <a:pt x="152395" y="2641169"/>
                </a:lnTo>
                <a:lnTo>
                  <a:pt x="202877" y="2637844"/>
                </a:lnTo>
                <a:lnTo>
                  <a:pt x="253190" y="2633572"/>
                </a:lnTo>
                <a:lnTo>
                  <a:pt x="303329" y="2628354"/>
                </a:lnTo>
                <a:lnTo>
                  <a:pt x="353287" y="2622192"/>
                </a:lnTo>
                <a:lnTo>
                  <a:pt x="403057" y="2615086"/>
                </a:lnTo>
                <a:lnTo>
                  <a:pt x="452634" y="2607038"/>
                </a:lnTo>
                <a:lnTo>
                  <a:pt x="502012" y="2598050"/>
                </a:lnTo>
                <a:lnTo>
                  <a:pt x="551183" y="2588122"/>
                </a:lnTo>
                <a:lnTo>
                  <a:pt x="600142" y="2577256"/>
                </a:lnTo>
                <a:lnTo>
                  <a:pt x="648883" y="2565453"/>
                </a:lnTo>
                <a:lnTo>
                  <a:pt x="697399" y="2552714"/>
                </a:lnTo>
                <a:lnTo>
                  <a:pt x="745685" y="2539042"/>
                </a:lnTo>
                <a:lnTo>
                  <a:pt x="793733" y="2524436"/>
                </a:lnTo>
                <a:lnTo>
                  <a:pt x="841537" y="2508898"/>
                </a:lnTo>
                <a:lnTo>
                  <a:pt x="889093" y="2492429"/>
                </a:lnTo>
                <a:lnTo>
                  <a:pt x="936392" y="2475032"/>
                </a:lnTo>
                <a:lnTo>
                  <a:pt x="983429" y="2456706"/>
                </a:lnTo>
                <a:lnTo>
                  <a:pt x="1030198" y="2437454"/>
                </a:lnTo>
                <a:lnTo>
                  <a:pt x="1077231" y="2417036"/>
                </a:lnTo>
                <a:lnTo>
                  <a:pt x="1123775" y="2395760"/>
                </a:lnTo>
                <a:lnTo>
                  <a:pt x="1169824" y="2373630"/>
                </a:lnTo>
                <a:lnTo>
                  <a:pt x="1215374" y="2350649"/>
                </a:lnTo>
                <a:lnTo>
                  <a:pt x="1260417" y="2326823"/>
                </a:lnTo>
                <a:lnTo>
                  <a:pt x="1304948" y="2302155"/>
                </a:lnTo>
                <a:lnTo>
                  <a:pt x="1348962" y="2276648"/>
                </a:lnTo>
                <a:lnTo>
                  <a:pt x="1392452" y="2250307"/>
                </a:lnTo>
                <a:lnTo>
                  <a:pt x="1435412" y="2223137"/>
                </a:lnTo>
                <a:lnTo>
                  <a:pt x="1477837" y="2195139"/>
                </a:lnTo>
                <a:lnTo>
                  <a:pt x="1519720" y="2166320"/>
                </a:lnTo>
                <a:lnTo>
                  <a:pt x="1561056" y="2136683"/>
                </a:lnTo>
                <a:lnTo>
                  <a:pt x="1601839" y="2106231"/>
                </a:lnTo>
                <a:lnTo>
                  <a:pt x="1642063" y="2074969"/>
                </a:lnTo>
                <a:lnTo>
                  <a:pt x="1681722" y="2042900"/>
                </a:lnTo>
                <a:lnTo>
                  <a:pt x="1720810" y="2010030"/>
                </a:lnTo>
                <a:lnTo>
                  <a:pt x="1759321" y="1976360"/>
                </a:lnTo>
                <a:lnTo>
                  <a:pt x="1797249" y="1941897"/>
                </a:lnTo>
                <a:lnTo>
                  <a:pt x="1834589" y="1906643"/>
                </a:lnTo>
                <a:lnTo>
                  <a:pt x="1871335" y="1870602"/>
                </a:lnTo>
                <a:lnTo>
                  <a:pt x="1907387" y="1833872"/>
                </a:lnTo>
                <a:lnTo>
                  <a:pt x="1942652" y="1796548"/>
                </a:lnTo>
                <a:lnTo>
                  <a:pt x="1977126" y="1758636"/>
                </a:lnTo>
                <a:lnTo>
                  <a:pt x="2010806" y="1720141"/>
                </a:lnTo>
                <a:lnTo>
                  <a:pt x="2043688" y="1681069"/>
                </a:lnTo>
                <a:lnTo>
                  <a:pt x="2075767" y="1641427"/>
                </a:lnTo>
                <a:lnTo>
                  <a:pt x="2107040" y="1601219"/>
                </a:lnTo>
                <a:lnTo>
                  <a:pt x="2137502" y="1560453"/>
                </a:lnTo>
                <a:lnTo>
                  <a:pt x="2167150" y="1519134"/>
                </a:lnTo>
                <a:lnTo>
                  <a:pt x="2195980" y="1477267"/>
                </a:lnTo>
                <a:lnTo>
                  <a:pt x="2223987" y="1434860"/>
                </a:lnTo>
                <a:lnTo>
                  <a:pt x="2251168" y="1391916"/>
                </a:lnTo>
                <a:lnTo>
                  <a:pt x="2277518" y="1348444"/>
                </a:lnTo>
                <a:lnTo>
                  <a:pt x="2303034" y="1304447"/>
                </a:lnTo>
                <a:lnTo>
                  <a:pt x="2327712" y="1259933"/>
                </a:lnTo>
                <a:lnTo>
                  <a:pt x="2351547" y="1214907"/>
                </a:lnTo>
                <a:lnTo>
                  <a:pt x="2374537" y="1169374"/>
                </a:lnTo>
                <a:lnTo>
                  <a:pt x="2396675" y="1123342"/>
                </a:lnTo>
                <a:lnTo>
                  <a:pt x="2417960" y="1076816"/>
                </a:lnTo>
                <a:lnTo>
                  <a:pt x="2438386" y="1029801"/>
                </a:lnTo>
                <a:lnTo>
                  <a:pt x="2457647" y="983050"/>
                </a:lnTo>
                <a:lnTo>
                  <a:pt x="2475980" y="936030"/>
                </a:lnTo>
                <a:lnTo>
                  <a:pt x="2493385" y="888749"/>
                </a:lnTo>
                <a:lnTo>
                  <a:pt x="2509860" y="841212"/>
                </a:lnTo>
                <a:lnTo>
                  <a:pt x="2525404" y="793426"/>
                </a:lnTo>
                <a:lnTo>
                  <a:pt x="2540015" y="745397"/>
                </a:lnTo>
                <a:lnTo>
                  <a:pt x="2553693" y="697130"/>
                </a:lnTo>
                <a:lnTo>
                  <a:pt x="2566488" y="648421"/>
                </a:lnTo>
                <a:lnTo>
                  <a:pt x="2578243" y="599911"/>
                </a:lnTo>
                <a:lnTo>
                  <a:pt x="2589113" y="550971"/>
                </a:lnTo>
                <a:lnTo>
                  <a:pt x="2599043" y="501818"/>
                </a:lnTo>
                <a:lnTo>
                  <a:pt x="2608034" y="452460"/>
                </a:lnTo>
                <a:lnTo>
                  <a:pt x="2616084" y="402902"/>
                </a:lnTo>
                <a:lnTo>
                  <a:pt x="2623192" y="353151"/>
                </a:lnTo>
                <a:lnTo>
                  <a:pt x="2629356" y="303213"/>
                </a:lnTo>
                <a:lnTo>
                  <a:pt x="2634575" y="253093"/>
                </a:lnTo>
                <a:lnTo>
                  <a:pt x="2638847" y="202799"/>
                </a:lnTo>
                <a:lnTo>
                  <a:pt x="2642173" y="152336"/>
                </a:lnTo>
                <a:lnTo>
                  <a:pt x="2644550" y="101711"/>
                </a:lnTo>
                <a:lnTo>
                  <a:pt x="2645977" y="50930"/>
                </a:lnTo>
                <a:lnTo>
                  <a:pt x="264645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81079" y="2719841"/>
            <a:ext cx="4811748" cy="480060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32303" y="3166972"/>
            <a:ext cx="1321435" cy="3911600"/>
          </a:xfrm>
          <a:custGeom>
            <a:avLst/>
            <a:gdLst/>
            <a:ahLst/>
            <a:cxnLst/>
            <a:rect l="l" t="t" r="r" b="b"/>
            <a:pathLst>
              <a:path w="1321434" h="3911600">
                <a:moveTo>
                  <a:pt x="511042" y="0"/>
                </a:moveTo>
                <a:lnTo>
                  <a:pt x="0" y="510843"/>
                </a:lnTo>
                <a:lnTo>
                  <a:pt x="34299" y="545955"/>
                </a:lnTo>
                <a:lnTo>
                  <a:pt x="67756" y="581876"/>
                </a:lnTo>
                <a:lnTo>
                  <a:pt x="100355" y="618591"/>
                </a:lnTo>
                <a:lnTo>
                  <a:pt x="132080" y="656083"/>
                </a:lnTo>
                <a:lnTo>
                  <a:pt x="163039" y="694499"/>
                </a:lnTo>
                <a:lnTo>
                  <a:pt x="192841" y="733333"/>
                </a:lnTo>
                <a:lnTo>
                  <a:pt x="221845" y="773059"/>
                </a:lnTo>
                <a:lnTo>
                  <a:pt x="249910" y="813497"/>
                </a:lnTo>
                <a:lnTo>
                  <a:pt x="277019" y="854631"/>
                </a:lnTo>
                <a:lnTo>
                  <a:pt x="303157" y="896446"/>
                </a:lnTo>
                <a:lnTo>
                  <a:pt x="328308" y="938924"/>
                </a:lnTo>
                <a:lnTo>
                  <a:pt x="352454" y="982049"/>
                </a:lnTo>
                <a:lnTo>
                  <a:pt x="375581" y="1025806"/>
                </a:lnTo>
                <a:lnTo>
                  <a:pt x="397671" y="1070178"/>
                </a:lnTo>
                <a:lnTo>
                  <a:pt x="418708" y="1115150"/>
                </a:lnTo>
                <a:lnTo>
                  <a:pt x="438677" y="1160704"/>
                </a:lnTo>
                <a:lnTo>
                  <a:pt x="457561" y="1206824"/>
                </a:lnTo>
                <a:lnTo>
                  <a:pt x="475344" y="1253496"/>
                </a:lnTo>
                <a:lnTo>
                  <a:pt x="492010" y="1300701"/>
                </a:lnTo>
                <a:lnTo>
                  <a:pt x="507543" y="1348425"/>
                </a:lnTo>
                <a:lnTo>
                  <a:pt x="521926" y="1396651"/>
                </a:lnTo>
                <a:lnTo>
                  <a:pt x="535143" y="1445362"/>
                </a:lnTo>
                <a:lnTo>
                  <a:pt x="547178" y="1494544"/>
                </a:lnTo>
                <a:lnTo>
                  <a:pt x="558015" y="1544178"/>
                </a:lnTo>
                <a:lnTo>
                  <a:pt x="567638" y="1594250"/>
                </a:lnTo>
                <a:lnTo>
                  <a:pt x="576030" y="1644743"/>
                </a:lnTo>
                <a:lnTo>
                  <a:pt x="583175" y="1695641"/>
                </a:lnTo>
                <a:lnTo>
                  <a:pt x="589058" y="1746927"/>
                </a:lnTo>
                <a:lnTo>
                  <a:pt x="593661" y="1798586"/>
                </a:lnTo>
                <a:lnTo>
                  <a:pt x="596970" y="1850601"/>
                </a:lnTo>
                <a:lnTo>
                  <a:pt x="598966" y="1902957"/>
                </a:lnTo>
                <a:lnTo>
                  <a:pt x="599636" y="1955636"/>
                </a:lnTo>
                <a:lnTo>
                  <a:pt x="598966" y="2008316"/>
                </a:lnTo>
                <a:lnTo>
                  <a:pt x="596970" y="2060671"/>
                </a:lnTo>
                <a:lnTo>
                  <a:pt x="593661" y="2112687"/>
                </a:lnTo>
                <a:lnTo>
                  <a:pt x="589058" y="2164346"/>
                </a:lnTo>
                <a:lnTo>
                  <a:pt x="583175" y="2215632"/>
                </a:lnTo>
                <a:lnTo>
                  <a:pt x="576030" y="2266530"/>
                </a:lnTo>
                <a:lnTo>
                  <a:pt x="567638" y="2317023"/>
                </a:lnTo>
                <a:lnTo>
                  <a:pt x="558015" y="2367094"/>
                </a:lnTo>
                <a:lnTo>
                  <a:pt x="547178" y="2416729"/>
                </a:lnTo>
                <a:lnTo>
                  <a:pt x="535143" y="2465910"/>
                </a:lnTo>
                <a:lnTo>
                  <a:pt x="521926" y="2514622"/>
                </a:lnTo>
                <a:lnTo>
                  <a:pt x="507543" y="2562847"/>
                </a:lnTo>
                <a:lnTo>
                  <a:pt x="492010" y="2610571"/>
                </a:lnTo>
                <a:lnTo>
                  <a:pt x="475344" y="2657777"/>
                </a:lnTo>
                <a:lnTo>
                  <a:pt x="457561" y="2704448"/>
                </a:lnTo>
                <a:lnTo>
                  <a:pt x="438677" y="2750569"/>
                </a:lnTo>
                <a:lnTo>
                  <a:pt x="418708" y="2796123"/>
                </a:lnTo>
                <a:lnTo>
                  <a:pt x="397671" y="2841094"/>
                </a:lnTo>
                <a:lnTo>
                  <a:pt x="375581" y="2885466"/>
                </a:lnTo>
                <a:lnTo>
                  <a:pt x="352454" y="2929223"/>
                </a:lnTo>
                <a:lnTo>
                  <a:pt x="328308" y="2972349"/>
                </a:lnTo>
                <a:lnTo>
                  <a:pt x="303157" y="3014827"/>
                </a:lnTo>
                <a:lnTo>
                  <a:pt x="277019" y="3056641"/>
                </a:lnTo>
                <a:lnTo>
                  <a:pt x="249910" y="3097775"/>
                </a:lnTo>
                <a:lnTo>
                  <a:pt x="221845" y="3138214"/>
                </a:lnTo>
                <a:lnTo>
                  <a:pt x="192841" y="3177939"/>
                </a:lnTo>
                <a:lnTo>
                  <a:pt x="162913" y="3216937"/>
                </a:lnTo>
                <a:lnTo>
                  <a:pt x="132080" y="3255189"/>
                </a:lnTo>
                <a:lnTo>
                  <a:pt x="100355" y="3292681"/>
                </a:lnTo>
                <a:lnTo>
                  <a:pt x="67756" y="3329396"/>
                </a:lnTo>
                <a:lnTo>
                  <a:pt x="34299" y="3365318"/>
                </a:lnTo>
                <a:lnTo>
                  <a:pt x="0" y="3400430"/>
                </a:lnTo>
                <a:lnTo>
                  <a:pt x="511042" y="3911273"/>
                </a:lnTo>
                <a:lnTo>
                  <a:pt x="546953" y="3874721"/>
                </a:lnTo>
                <a:lnTo>
                  <a:pt x="582119" y="3837605"/>
                </a:lnTo>
                <a:lnTo>
                  <a:pt x="616535" y="3799930"/>
                </a:lnTo>
                <a:lnTo>
                  <a:pt x="650199" y="3761701"/>
                </a:lnTo>
                <a:lnTo>
                  <a:pt x="683106" y="3722924"/>
                </a:lnTo>
                <a:lnTo>
                  <a:pt x="715254" y="3683604"/>
                </a:lnTo>
                <a:lnTo>
                  <a:pt x="746637" y="3643746"/>
                </a:lnTo>
                <a:lnTo>
                  <a:pt x="777254" y="3603356"/>
                </a:lnTo>
                <a:lnTo>
                  <a:pt x="807099" y="3562440"/>
                </a:lnTo>
                <a:lnTo>
                  <a:pt x="836171" y="3521001"/>
                </a:lnTo>
                <a:lnTo>
                  <a:pt x="864464" y="3479046"/>
                </a:lnTo>
                <a:lnTo>
                  <a:pt x="891976" y="3436581"/>
                </a:lnTo>
                <a:lnTo>
                  <a:pt x="918702" y="3393609"/>
                </a:lnTo>
                <a:lnTo>
                  <a:pt x="944640" y="3350138"/>
                </a:lnTo>
                <a:lnTo>
                  <a:pt x="969786" y="3306171"/>
                </a:lnTo>
                <a:lnTo>
                  <a:pt x="994135" y="3261714"/>
                </a:lnTo>
                <a:lnTo>
                  <a:pt x="1017685" y="3216774"/>
                </a:lnTo>
                <a:lnTo>
                  <a:pt x="1040433" y="3171354"/>
                </a:lnTo>
                <a:lnTo>
                  <a:pt x="1062373" y="3125460"/>
                </a:lnTo>
                <a:lnTo>
                  <a:pt x="1083503" y="3079099"/>
                </a:lnTo>
                <a:lnTo>
                  <a:pt x="1103819" y="3032274"/>
                </a:lnTo>
                <a:lnTo>
                  <a:pt x="1123065" y="2985618"/>
                </a:lnTo>
                <a:lnTo>
                  <a:pt x="1141428" y="2938707"/>
                </a:lnTo>
                <a:lnTo>
                  <a:pt x="1158906" y="2891546"/>
                </a:lnTo>
                <a:lnTo>
                  <a:pt x="1175498" y="2844142"/>
                </a:lnTo>
                <a:lnTo>
                  <a:pt x="1191321" y="2796123"/>
                </a:lnTo>
                <a:lnTo>
                  <a:pt x="1206022" y="2748625"/>
                </a:lnTo>
                <a:lnTo>
                  <a:pt x="1219951" y="2700523"/>
                </a:lnTo>
                <a:lnTo>
                  <a:pt x="1232989" y="2652201"/>
                </a:lnTo>
                <a:lnTo>
                  <a:pt x="1245136" y="2603663"/>
                </a:lnTo>
                <a:lnTo>
                  <a:pt x="1256391" y="2554915"/>
                </a:lnTo>
                <a:lnTo>
                  <a:pt x="1266752" y="2505962"/>
                </a:lnTo>
                <a:lnTo>
                  <a:pt x="1276217" y="2456812"/>
                </a:lnTo>
                <a:lnTo>
                  <a:pt x="1284787" y="2407468"/>
                </a:lnTo>
                <a:lnTo>
                  <a:pt x="1292460" y="2357938"/>
                </a:lnTo>
                <a:lnTo>
                  <a:pt x="1299234" y="2308226"/>
                </a:lnTo>
                <a:lnTo>
                  <a:pt x="1305109" y="2258338"/>
                </a:lnTo>
                <a:lnTo>
                  <a:pt x="1310083" y="2208280"/>
                </a:lnTo>
                <a:lnTo>
                  <a:pt x="1314156" y="2158058"/>
                </a:lnTo>
                <a:lnTo>
                  <a:pt x="1317325" y="2107676"/>
                </a:lnTo>
                <a:lnTo>
                  <a:pt x="1319591" y="2057142"/>
                </a:lnTo>
                <a:lnTo>
                  <a:pt x="1320951" y="2006460"/>
                </a:lnTo>
                <a:lnTo>
                  <a:pt x="1321404" y="1955636"/>
                </a:lnTo>
                <a:lnTo>
                  <a:pt x="1320951" y="1904814"/>
                </a:lnTo>
                <a:lnTo>
                  <a:pt x="1319591" y="1854133"/>
                </a:lnTo>
                <a:lnTo>
                  <a:pt x="1317325" y="1803599"/>
                </a:lnTo>
                <a:lnTo>
                  <a:pt x="1314156" y="1753219"/>
                </a:lnTo>
                <a:lnTo>
                  <a:pt x="1310084" y="1702997"/>
                </a:lnTo>
                <a:lnTo>
                  <a:pt x="1305109" y="1652939"/>
                </a:lnTo>
                <a:lnTo>
                  <a:pt x="1299235" y="1603051"/>
                </a:lnTo>
                <a:lnTo>
                  <a:pt x="1292461" y="1553339"/>
                </a:lnTo>
                <a:lnTo>
                  <a:pt x="1284788" y="1503809"/>
                </a:lnTo>
                <a:lnTo>
                  <a:pt x="1276218" y="1454465"/>
                </a:lnTo>
                <a:lnTo>
                  <a:pt x="1266753" y="1405314"/>
                </a:lnTo>
                <a:lnTo>
                  <a:pt x="1256392" y="1356362"/>
                </a:lnTo>
                <a:lnTo>
                  <a:pt x="1245138" y="1307613"/>
                </a:lnTo>
                <a:lnTo>
                  <a:pt x="1232992" y="1259074"/>
                </a:lnTo>
                <a:lnTo>
                  <a:pt x="1219954" y="1210751"/>
                </a:lnTo>
                <a:lnTo>
                  <a:pt x="1206026" y="1162649"/>
                </a:lnTo>
                <a:lnTo>
                  <a:pt x="1191209" y="1114774"/>
                </a:lnTo>
                <a:lnTo>
                  <a:pt x="1175504" y="1067131"/>
                </a:lnTo>
                <a:lnTo>
                  <a:pt x="1158913" y="1019727"/>
                </a:lnTo>
                <a:lnTo>
                  <a:pt x="1141436" y="972566"/>
                </a:lnTo>
                <a:lnTo>
                  <a:pt x="1123074" y="925655"/>
                </a:lnTo>
                <a:lnTo>
                  <a:pt x="1103830" y="878999"/>
                </a:lnTo>
                <a:lnTo>
                  <a:pt x="1083512" y="832174"/>
                </a:lnTo>
                <a:lnTo>
                  <a:pt x="1062381" y="785812"/>
                </a:lnTo>
                <a:lnTo>
                  <a:pt x="1040439" y="739919"/>
                </a:lnTo>
                <a:lnTo>
                  <a:pt x="1017606" y="694336"/>
                </a:lnTo>
                <a:lnTo>
                  <a:pt x="994140" y="649558"/>
                </a:lnTo>
                <a:lnTo>
                  <a:pt x="969789" y="605102"/>
                </a:lnTo>
                <a:lnTo>
                  <a:pt x="944643" y="561135"/>
                </a:lnTo>
                <a:lnTo>
                  <a:pt x="918705" y="517663"/>
                </a:lnTo>
                <a:lnTo>
                  <a:pt x="891978" y="474692"/>
                </a:lnTo>
                <a:lnTo>
                  <a:pt x="864465" y="432226"/>
                </a:lnTo>
                <a:lnTo>
                  <a:pt x="836172" y="390271"/>
                </a:lnTo>
                <a:lnTo>
                  <a:pt x="807100" y="348833"/>
                </a:lnTo>
                <a:lnTo>
                  <a:pt x="777254" y="307916"/>
                </a:lnTo>
                <a:lnTo>
                  <a:pt x="746638" y="267526"/>
                </a:lnTo>
                <a:lnTo>
                  <a:pt x="715254" y="227669"/>
                </a:lnTo>
                <a:lnTo>
                  <a:pt x="683106" y="188349"/>
                </a:lnTo>
                <a:lnTo>
                  <a:pt x="650199" y="149572"/>
                </a:lnTo>
                <a:lnTo>
                  <a:pt x="616535" y="111343"/>
                </a:lnTo>
                <a:lnTo>
                  <a:pt x="582119" y="73668"/>
                </a:lnTo>
                <a:lnTo>
                  <a:pt x="546953" y="36552"/>
                </a:lnTo>
                <a:lnTo>
                  <a:pt x="511042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86955" y="5115494"/>
            <a:ext cx="2646680" cy="2646045"/>
          </a:xfrm>
          <a:custGeom>
            <a:avLst/>
            <a:gdLst/>
            <a:ahLst/>
            <a:cxnLst/>
            <a:rect l="l" t="t" r="r" b="b"/>
            <a:pathLst>
              <a:path w="2646679" h="2646045">
                <a:moveTo>
                  <a:pt x="2646453" y="0"/>
                </a:moveTo>
                <a:lnTo>
                  <a:pt x="2165284" y="0"/>
                </a:lnTo>
                <a:lnTo>
                  <a:pt x="2164754" y="48260"/>
                </a:lnTo>
                <a:lnTo>
                  <a:pt x="2163171" y="96266"/>
                </a:lnTo>
                <a:lnTo>
                  <a:pt x="2160545" y="144006"/>
                </a:lnTo>
                <a:lnTo>
                  <a:pt x="2156888" y="191469"/>
                </a:lnTo>
                <a:lnTo>
                  <a:pt x="2152212" y="238643"/>
                </a:lnTo>
                <a:lnTo>
                  <a:pt x="2146526" y="285519"/>
                </a:lnTo>
                <a:lnTo>
                  <a:pt x="2139843" y="332084"/>
                </a:lnTo>
                <a:lnTo>
                  <a:pt x="2132173" y="378328"/>
                </a:lnTo>
                <a:lnTo>
                  <a:pt x="2123528" y="424239"/>
                </a:lnTo>
                <a:lnTo>
                  <a:pt x="2113918" y="469807"/>
                </a:lnTo>
                <a:lnTo>
                  <a:pt x="2103354" y="515020"/>
                </a:lnTo>
                <a:lnTo>
                  <a:pt x="2091848" y="559867"/>
                </a:lnTo>
                <a:lnTo>
                  <a:pt x="2079411" y="604338"/>
                </a:lnTo>
                <a:lnTo>
                  <a:pt x="2065985" y="648633"/>
                </a:lnTo>
                <a:lnTo>
                  <a:pt x="2051788" y="692104"/>
                </a:lnTo>
                <a:lnTo>
                  <a:pt x="2036623" y="735378"/>
                </a:lnTo>
                <a:lnTo>
                  <a:pt x="2020572" y="778231"/>
                </a:lnTo>
                <a:lnTo>
                  <a:pt x="2003645" y="820652"/>
                </a:lnTo>
                <a:lnTo>
                  <a:pt x="1985854" y="862629"/>
                </a:lnTo>
                <a:lnTo>
                  <a:pt x="1967208" y="904152"/>
                </a:lnTo>
                <a:lnTo>
                  <a:pt x="1947720" y="945209"/>
                </a:lnTo>
                <a:lnTo>
                  <a:pt x="1927401" y="985790"/>
                </a:lnTo>
                <a:lnTo>
                  <a:pt x="1906261" y="1025883"/>
                </a:lnTo>
                <a:lnTo>
                  <a:pt x="1884312" y="1065478"/>
                </a:lnTo>
                <a:lnTo>
                  <a:pt x="1861564" y="1104563"/>
                </a:lnTo>
                <a:lnTo>
                  <a:pt x="1838030" y="1143127"/>
                </a:lnTo>
                <a:lnTo>
                  <a:pt x="1813719" y="1181159"/>
                </a:lnTo>
                <a:lnTo>
                  <a:pt x="1788644" y="1218648"/>
                </a:lnTo>
                <a:lnTo>
                  <a:pt x="1762814" y="1255582"/>
                </a:lnTo>
                <a:lnTo>
                  <a:pt x="1736242" y="1291952"/>
                </a:lnTo>
                <a:lnTo>
                  <a:pt x="1708938" y="1327746"/>
                </a:lnTo>
                <a:lnTo>
                  <a:pt x="1680914" y="1362952"/>
                </a:lnTo>
                <a:lnTo>
                  <a:pt x="1652180" y="1397559"/>
                </a:lnTo>
                <a:lnTo>
                  <a:pt x="1622748" y="1431558"/>
                </a:lnTo>
                <a:lnTo>
                  <a:pt x="1592628" y="1464935"/>
                </a:lnTo>
                <a:lnTo>
                  <a:pt x="1561832" y="1497681"/>
                </a:lnTo>
                <a:lnTo>
                  <a:pt x="1530370" y="1529784"/>
                </a:lnTo>
                <a:lnTo>
                  <a:pt x="1498255" y="1561233"/>
                </a:lnTo>
                <a:lnTo>
                  <a:pt x="1465497" y="1592018"/>
                </a:lnTo>
                <a:lnTo>
                  <a:pt x="1432106" y="1622126"/>
                </a:lnTo>
                <a:lnTo>
                  <a:pt x="1398095" y="1651547"/>
                </a:lnTo>
                <a:lnTo>
                  <a:pt x="1363475" y="1680270"/>
                </a:lnTo>
                <a:lnTo>
                  <a:pt x="1328255" y="1708284"/>
                </a:lnTo>
                <a:lnTo>
                  <a:pt x="1292448" y="1735578"/>
                </a:lnTo>
                <a:lnTo>
                  <a:pt x="1256064" y="1762140"/>
                </a:lnTo>
                <a:lnTo>
                  <a:pt x="1219115" y="1787959"/>
                </a:lnTo>
                <a:lnTo>
                  <a:pt x="1181612" y="1813025"/>
                </a:lnTo>
                <a:lnTo>
                  <a:pt x="1143565" y="1837327"/>
                </a:lnTo>
                <a:lnTo>
                  <a:pt x="1104987" y="1860852"/>
                </a:lnTo>
                <a:lnTo>
                  <a:pt x="1065887" y="1883591"/>
                </a:lnTo>
                <a:lnTo>
                  <a:pt x="1026277" y="1905532"/>
                </a:lnTo>
                <a:lnTo>
                  <a:pt x="986169" y="1926664"/>
                </a:lnTo>
                <a:lnTo>
                  <a:pt x="945572" y="1946975"/>
                </a:lnTo>
                <a:lnTo>
                  <a:pt x="904499" y="1966456"/>
                </a:lnTo>
                <a:lnTo>
                  <a:pt x="862960" y="1985094"/>
                </a:lnTo>
                <a:lnTo>
                  <a:pt x="820967" y="2002879"/>
                </a:lnTo>
                <a:lnTo>
                  <a:pt x="778530" y="2019800"/>
                </a:lnTo>
                <a:lnTo>
                  <a:pt x="735661" y="2035845"/>
                </a:lnTo>
                <a:lnTo>
                  <a:pt x="692371" y="2051003"/>
                </a:lnTo>
                <a:lnTo>
                  <a:pt x="648670" y="2065264"/>
                </a:lnTo>
                <a:lnTo>
                  <a:pt x="604570" y="2078617"/>
                </a:lnTo>
                <a:lnTo>
                  <a:pt x="560083" y="2091049"/>
                </a:lnTo>
                <a:lnTo>
                  <a:pt x="515218" y="2102550"/>
                </a:lnTo>
                <a:lnTo>
                  <a:pt x="469988" y="2113110"/>
                </a:lnTo>
                <a:lnTo>
                  <a:pt x="424402" y="2122716"/>
                </a:lnTo>
                <a:lnTo>
                  <a:pt x="378473" y="2131358"/>
                </a:lnTo>
                <a:lnTo>
                  <a:pt x="332212" y="2139025"/>
                </a:lnTo>
                <a:lnTo>
                  <a:pt x="285629" y="2145706"/>
                </a:lnTo>
                <a:lnTo>
                  <a:pt x="238735" y="2151389"/>
                </a:lnTo>
                <a:lnTo>
                  <a:pt x="191542" y="2156064"/>
                </a:lnTo>
                <a:lnTo>
                  <a:pt x="144061" y="2159720"/>
                </a:lnTo>
                <a:lnTo>
                  <a:pt x="96303" y="2162344"/>
                </a:lnTo>
                <a:lnTo>
                  <a:pt x="48279" y="2163927"/>
                </a:lnTo>
                <a:lnTo>
                  <a:pt x="0" y="2164457"/>
                </a:lnTo>
                <a:lnTo>
                  <a:pt x="0" y="2645448"/>
                </a:lnTo>
                <a:lnTo>
                  <a:pt x="50950" y="2644972"/>
                </a:lnTo>
                <a:lnTo>
                  <a:pt x="101751" y="2643545"/>
                </a:lnTo>
                <a:lnTo>
                  <a:pt x="152395" y="2641169"/>
                </a:lnTo>
                <a:lnTo>
                  <a:pt x="202878" y="2637844"/>
                </a:lnTo>
                <a:lnTo>
                  <a:pt x="253192" y="2633572"/>
                </a:lnTo>
                <a:lnTo>
                  <a:pt x="303331" y="2628354"/>
                </a:lnTo>
                <a:lnTo>
                  <a:pt x="353289" y="2622192"/>
                </a:lnTo>
                <a:lnTo>
                  <a:pt x="403060" y="2615086"/>
                </a:lnTo>
                <a:lnTo>
                  <a:pt x="452638" y="2607038"/>
                </a:lnTo>
                <a:lnTo>
                  <a:pt x="502015" y="2598050"/>
                </a:lnTo>
                <a:lnTo>
                  <a:pt x="551187" y="2588122"/>
                </a:lnTo>
                <a:lnTo>
                  <a:pt x="600147" y="2577256"/>
                </a:lnTo>
                <a:lnTo>
                  <a:pt x="648888" y="2565453"/>
                </a:lnTo>
                <a:lnTo>
                  <a:pt x="697404" y="2552714"/>
                </a:lnTo>
                <a:lnTo>
                  <a:pt x="745689" y="2539042"/>
                </a:lnTo>
                <a:lnTo>
                  <a:pt x="793737" y="2524436"/>
                </a:lnTo>
                <a:lnTo>
                  <a:pt x="841541" y="2508898"/>
                </a:lnTo>
                <a:lnTo>
                  <a:pt x="889096" y="2492429"/>
                </a:lnTo>
                <a:lnTo>
                  <a:pt x="936395" y="2475032"/>
                </a:lnTo>
                <a:lnTo>
                  <a:pt x="983431" y="2456706"/>
                </a:lnTo>
                <a:lnTo>
                  <a:pt x="1030198" y="2437454"/>
                </a:lnTo>
                <a:lnTo>
                  <a:pt x="1077231" y="2417036"/>
                </a:lnTo>
                <a:lnTo>
                  <a:pt x="1123775" y="2395760"/>
                </a:lnTo>
                <a:lnTo>
                  <a:pt x="1169824" y="2373630"/>
                </a:lnTo>
                <a:lnTo>
                  <a:pt x="1215374" y="2350649"/>
                </a:lnTo>
                <a:lnTo>
                  <a:pt x="1260417" y="2326823"/>
                </a:lnTo>
                <a:lnTo>
                  <a:pt x="1304948" y="2302155"/>
                </a:lnTo>
                <a:lnTo>
                  <a:pt x="1348962" y="2276648"/>
                </a:lnTo>
                <a:lnTo>
                  <a:pt x="1392452" y="2250307"/>
                </a:lnTo>
                <a:lnTo>
                  <a:pt x="1435412" y="2223137"/>
                </a:lnTo>
                <a:lnTo>
                  <a:pt x="1477837" y="2195139"/>
                </a:lnTo>
                <a:lnTo>
                  <a:pt x="1519720" y="2166320"/>
                </a:lnTo>
                <a:lnTo>
                  <a:pt x="1561056" y="2136683"/>
                </a:lnTo>
                <a:lnTo>
                  <a:pt x="1601839" y="2106231"/>
                </a:lnTo>
                <a:lnTo>
                  <a:pt x="1642063" y="2074969"/>
                </a:lnTo>
                <a:lnTo>
                  <a:pt x="1681722" y="2042900"/>
                </a:lnTo>
                <a:lnTo>
                  <a:pt x="1720810" y="2010030"/>
                </a:lnTo>
                <a:lnTo>
                  <a:pt x="1759321" y="1976360"/>
                </a:lnTo>
                <a:lnTo>
                  <a:pt x="1797249" y="1941897"/>
                </a:lnTo>
                <a:lnTo>
                  <a:pt x="1834589" y="1906643"/>
                </a:lnTo>
                <a:lnTo>
                  <a:pt x="1871335" y="1870602"/>
                </a:lnTo>
                <a:lnTo>
                  <a:pt x="1907387" y="1833872"/>
                </a:lnTo>
                <a:lnTo>
                  <a:pt x="1942652" y="1796548"/>
                </a:lnTo>
                <a:lnTo>
                  <a:pt x="1977126" y="1758636"/>
                </a:lnTo>
                <a:lnTo>
                  <a:pt x="2010806" y="1720141"/>
                </a:lnTo>
                <a:lnTo>
                  <a:pt x="2043688" y="1681069"/>
                </a:lnTo>
                <a:lnTo>
                  <a:pt x="2075767" y="1641427"/>
                </a:lnTo>
                <a:lnTo>
                  <a:pt x="2107040" y="1601219"/>
                </a:lnTo>
                <a:lnTo>
                  <a:pt x="2137502" y="1560453"/>
                </a:lnTo>
                <a:lnTo>
                  <a:pt x="2167150" y="1519134"/>
                </a:lnTo>
                <a:lnTo>
                  <a:pt x="2195980" y="1477267"/>
                </a:lnTo>
                <a:lnTo>
                  <a:pt x="2223987" y="1434860"/>
                </a:lnTo>
                <a:lnTo>
                  <a:pt x="2251168" y="1391916"/>
                </a:lnTo>
                <a:lnTo>
                  <a:pt x="2277518" y="1348444"/>
                </a:lnTo>
                <a:lnTo>
                  <a:pt x="2303034" y="1304447"/>
                </a:lnTo>
                <a:lnTo>
                  <a:pt x="2327712" y="1259933"/>
                </a:lnTo>
                <a:lnTo>
                  <a:pt x="2351547" y="1214907"/>
                </a:lnTo>
                <a:lnTo>
                  <a:pt x="2374537" y="1169374"/>
                </a:lnTo>
                <a:lnTo>
                  <a:pt x="2396675" y="1123342"/>
                </a:lnTo>
                <a:lnTo>
                  <a:pt x="2417960" y="1076816"/>
                </a:lnTo>
                <a:lnTo>
                  <a:pt x="2438386" y="1029801"/>
                </a:lnTo>
                <a:lnTo>
                  <a:pt x="2457647" y="983050"/>
                </a:lnTo>
                <a:lnTo>
                  <a:pt x="2475980" y="936030"/>
                </a:lnTo>
                <a:lnTo>
                  <a:pt x="2493385" y="888749"/>
                </a:lnTo>
                <a:lnTo>
                  <a:pt x="2509860" y="841212"/>
                </a:lnTo>
                <a:lnTo>
                  <a:pt x="2525404" y="793426"/>
                </a:lnTo>
                <a:lnTo>
                  <a:pt x="2540015" y="745397"/>
                </a:lnTo>
                <a:lnTo>
                  <a:pt x="2553693" y="697130"/>
                </a:lnTo>
                <a:lnTo>
                  <a:pt x="2566488" y="648421"/>
                </a:lnTo>
                <a:lnTo>
                  <a:pt x="2578243" y="599911"/>
                </a:lnTo>
                <a:lnTo>
                  <a:pt x="2589113" y="550971"/>
                </a:lnTo>
                <a:lnTo>
                  <a:pt x="2599043" y="501818"/>
                </a:lnTo>
                <a:lnTo>
                  <a:pt x="2608034" y="452460"/>
                </a:lnTo>
                <a:lnTo>
                  <a:pt x="2616084" y="402902"/>
                </a:lnTo>
                <a:lnTo>
                  <a:pt x="2623192" y="353151"/>
                </a:lnTo>
                <a:lnTo>
                  <a:pt x="2629356" y="303213"/>
                </a:lnTo>
                <a:lnTo>
                  <a:pt x="2634575" y="253093"/>
                </a:lnTo>
                <a:lnTo>
                  <a:pt x="2638847" y="202799"/>
                </a:lnTo>
                <a:lnTo>
                  <a:pt x="2642173" y="152336"/>
                </a:lnTo>
                <a:lnTo>
                  <a:pt x="2644550" y="101711"/>
                </a:lnTo>
                <a:lnTo>
                  <a:pt x="2645977" y="50930"/>
                </a:lnTo>
                <a:lnTo>
                  <a:pt x="264645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154446" y="3166972"/>
            <a:ext cx="1321435" cy="3911600"/>
          </a:xfrm>
          <a:custGeom>
            <a:avLst/>
            <a:gdLst/>
            <a:ahLst/>
            <a:cxnLst/>
            <a:rect l="l" t="t" r="r" b="b"/>
            <a:pathLst>
              <a:path w="1321434" h="3911600">
                <a:moveTo>
                  <a:pt x="511042" y="0"/>
                </a:moveTo>
                <a:lnTo>
                  <a:pt x="0" y="510843"/>
                </a:lnTo>
                <a:lnTo>
                  <a:pt x="34299" y="545955"/>
                </a:lnTo>
                <a:lnTo>
                  <a:pt x="67756" y="581876"/>
                </a:lnTo>
                <a:lnTo>
                  <a:pt x="100355" y="618591"/>
                </a:lnTo>
                <a:lnTo>
                  <a:pt x="132080" y="656083"/>
                </a:lnTo>
                <a:lnTo>
                  <a:pt x="163039" y="694499"/>
                </a:lnTo>
                <a:lnTo>
                  <a:pt x="192841" y="733333"/>
                </a:lnTo>
                <a:lnTo>
                  <a:pt x="221845" y="773059"/>
                </a:lnTo>
                <a:lnTo>
                  <a:pt x="249910" y="813497"/>
                </a:lnTo>
                <a:lnTo>
                  <a:pt x="277019" y="854631"/>
                </a:lnTo>
                <a:lnTo>
                  <a:pt x="303157" y="896446"/>
                </a:lnTo>
                <a:lnTo>
                  <a:pt x="328308" y="938924"/>
                </a:lnTo>
                <a:lnTo>
                  <a:pt x="352454" y="982049"/>
                </a:lnTo>
                <a:lnTo>
                  <a:pt x="375581" y="1025806"/>
                </a:lnTo>
                <a:lnTo>
                  <a:pt x="397671" y="1070178"/>
                </a:lnTo>
                <a:lnTo>
                  <a:pt x="418708" y="1115150"/>
                </a:lnTo>
                <a:lnTo>
                  <a:pt x="438677" y="1160704"/>
                </a:lnTo>
                <a:lnTo>
                  <a:pt x="457561" y="1206824"/>
                </a:lnTo>
                <a:lnTo>
                  <a:pt x="475344" y="1253496"/>
                </a:lnTo>
                <a:lnTo>
                  <a:pt x="492010" y="1300701"/>
                </a:lnTo>
                <a:lnTo>
                  <a:pt x="507543" y="1348425"/>
                </a:lnTo>
                <a:lnTo>
                  <a:pt x="521926" y="1396651"/>
                </a:lnTo>
                <a:lnTo>
                  <a:pt x="535143" y="1445362"/>
                </a:lnTo>
                <a:lnTo>
                  <a:pt x="547178" y="1494544"/>
                </a:lnTo>
                <a:lnTo>
                  <a:pt x="558015" y="1544178"/>
                </a:lnTo>
                <a:lnTo>
                  <a:pt x="567638" y="1594250"/>
                </a:lnTo>
                <a:lnTo>
                  <a:pt x="576030" y="1644743"/>
                </a:lnTo>
                <a:lnTo>
                  <a:pt x="583175" y="1695641"/>
                </a:lnTo>
                <a:lnTo>
                  <a:pt x="589058" y="1746927"/>
                </a:lnTo>
                <a:lnTo>
                  <a:pt x="593661" y="1798586"/>
                </a:lnTo>
                <a:lnTo>
                  <a:pt x="596970" y="1850601"/>
                </a:lnTo>
                <a:lnTo>
                  <a:pt x="598966" y="1902957"/>
                </a:lnTo>
                <a:lnTo>
                  <a:pt x="599636" y="1955636"/>
                </a:lnTo>
                <a:lnTo>
                  <a:pt x="598966" y="2008316"/>
                </a:lnTo>
                <a:lnTo>
                  <a:pt x="596970" y="2060671"/>
                </a:lnTo>
                <a:lnTo>
                  <a:pt x="593661" y="2112687"/>
                </a:lnTo>
                <a:lnTo>
                  <a:pt x="589058" y="2164346"/>
                </a:lnTo>
                <a:lnTo>
                  <a:pt x="583175" y="2215632"/>
                </a:lnTo>
                <a:lnTo>
                  <a:pt x="576030" y="2266530"/>
                </a:lnTo>
                <a:lnTo>
                  <a:pt x="567638" y="2317023"/>
                </a:lnTo>
                <a:lnTo>
                  <a:pt x="558015" y="2367094"/>
                </a:lnTo>
                <a:lnTo>
                  <a:pt x="547178" y="2416729"/>
                </a:lnTo>
                <a:lnTo>
                  <a:pt x="535143" y="2465910"/>
                </a:lnTo>
                <a:lnTo>
                  <a:pt x="521926" y="2514622"/>
                </a:lnTo>
                <a:lnTo>
                  <a:pt x="507543" y="2562847"/>
                </a:lnTo>
                <a:lnTo>
                  <a:pt x="492010" y="2610571"/>
                </a:lnTo>
                <a:lnTo>
                  <a:pt x="475344" y="2657777"/>
                </a:lnTo>
                <a:lnTo>
                  <a:pt x="457561" y="2704448"/>
                </a:lnTo>
                <a:lnTo>
                  <a:pt x="438677" y="2750569"/>
                </a:lnTo>
                <a:lnTo>
                  <a:pt x="418708" y="2796123"/>
                </a:lnTo>
                <a:lnTo>
                  <a:pt x="397671" y="2841094"/>
                </a:lnTo>
                <a:lnTo>
                  <a:pt x="375581" y="2885466"/>
                </a:lnTo>
                <a:lnTo>
                  <a:pt x="352454" y="2929223"/>
                </a:lnTo>
                <a:lnTo>
                  <a:pt x="328308" y="2972349"/>
                </a:lnTo>
                <a:lnTo>
                  <a:pt x="303157" y="3014827"/>
                </a:lnTo>
                <a:lnTo>
                  <a:pt x="277019" y="3056641"/>
                </a:lnTo>
                <a:lnTo>
                  <a:pt x="249910" y="3097775"/>
                </a:lnTo>
                <a:lnTo>
                  <a:pt x="221845" y="3138214"/>
                </a:lnTo>
                <a:lnTo>
                  <a:pt x="192841" y="3177939"/>
                </a:lnTo>
                <a:lnTo>
                  <a:pt x="162913" y="3216937"/>
                </a:lnTo>
                <a:lnTo>
                  <a:pt x="132080" y="3255189"/>
                </a:lnTo>
                <a:lnTo>
                  <a:pt x="100355" y="3292681"/>
                </a:lnTo>
                <a:lnTo>
                  <a:pt x="67756" y="3329396"/>
                </a:lnTo>
                <a:lnTo>
                  <a:pt x="34299" y="3365318"/>
                </a:lnTo>
                <a:lnTo>
                  <a:pt x="0" y="3400430"/>
                </a:lnTo>
                <a:lnTo>
                  <a:pt x="511042" y="3911273"/>
                </a:lnTo>
                <a:lnTo>
                  <a:pt x="546953" y="3874721"/>
                </a:lnTo>
                <a:lnTo>
                  <a:pt x="582119" y="3837605"/>
                </a:lnTo>
                <a:lnTo>
                  <a:pt x="616535" y="3799930"/>
                </a:lnTo>
                <a:lnTo>
                  <a:pt x="650199" y="3761701"/>
                </a:lnTo>
                <a:lnTo>
                  <a:pt x="683106" y="3722924"/>
                </a:lnTo>
                <a:lnTo>
                  <a:pt x="715254" y="3683604"/>
                </a:lnTo>
                <a:lnTo>
                  <a:pt x="746637" y="3643746"/>
                </a:lnTo>
                <a:lnTo>
                  <a:pt x="777254" y="3603356"/>
                </a:lnTo>
                <a:lnTo>
                  <a:pt x="807099" y="3562440"/>
                </a:lnTo>
                <a:lnTo>
                  <a:pt x="836171" y="3521001"/>
                </a:lnTo>
                <a:lnTo>
                  <a:pt x="864464" y="3479046"/>
                </a:lnTo>
                <a:lnTo>
                  <a:pt x="891976" y="3436581"/>
                </a:lnTo>
                <a:lnTo>
                  <a:pt x="918702" y="3393609"/>
                </a:lnTo>
                <a:lnTo>
                  <a:pt x="944640" y="3350138"/>
                </a:lnTo>
                <a:lnTo>
                  <a:pt x="969786" y="3306171"/>
                </a:lnTo>
                <a:lnTo>
                  <a:pt x="994135" y="3261714"/>
                </a:lnTo>
                <a:lnTo>
                  <a:pt x="1017685" y="3216774"/>
                </a:lnTo>
                <a:lnTo>
                  <a:pt x="1040433" y="3171354"/>
                </a:lnTo>
                <a:lnTo>
                  <a:pt x="1062373" y="3125460"/>
                </a:lnTo>
                <a:lnTo>
                  <a:pt x="1083503" y="3079099"/>
                </a:lnTo>
                <a:lnTo>
                  <a:pt x="1103819" y="3032274"/>
                </a:lnTo>
                <a:lnTo>
                  <a:pt x="1123065" y="2985618"/>
                </a:lnTo>
                <a:lnTo>
                  <a:pt x="1141428" y="2938707"/>
                </a:lnTo>
                <a:lnTo>
                  <a:pt x="1158906" y="2891546"/>
                </a:lnTo>
                <a:lnTo>
                  <a:pt x="1175498" y="2844142"/>
                </a:lnTo>
                <a:lnTo>
                  <a:pt x="1191321" y="2796123"/>
                </a:lnTo>
                <a:lnTo>
                  <a:pt x="1206022" y="2748625"/>
                </a:lnTo>
                <a:lnTo>
                  <a:pt x="1219951" y="2700523"/>
                </a:lnTo>
                <a:lnTo>
                  <a:pt x="1232989" y="2652201"/>
                </a:lnTo>
                <a:lnTo>
                  <a:pt x="1245136" y="2603663"/>
                </a:lnTo>
                <a:lnTo>
                  <a:pt x="1256391" y="2554915"/>
                </a:lnTo>
                <a:lnTo>
                  <a:pt x="1266752" y="2505962"/>
                </a:lnTo>
                <a:lnTo>
                  <a:pt x="1276217" y="2456812"/>
                </a:lnTo>
                <a:lnTo>
                  <a:pt x="1284787" y="2407468"/>
                </a:lnTo>
                <a:lnTo>
                  <a:pt x="1292460" y="2357938"/>
                </a:lnTo>
                <a:lnTo>
                  <a:pt x="1299234" y="2308226"/>
                </a:lnTo>
                <a:lnTo>
                  <a:pt x="1305109" y="2258338"/>
                </a:lnTo>
                <a:lnTo>
                  <a:pt x="1310083" y="2208280"/>
                </a:lnTo>
                <a:lnTo>
                  <a:pt x="1314156" y="2158058"/>
                </a:lnTo>
                <a:lnTo>
                  <a:pt x="1317325" y="2107676"/>
                </a:lnTo>
                <a:lnTo>
                  <a:pt x="1319591" y="2057142"/>
                </a:lnTo>
                <a:lnTo>
                  <a:pt x="1320951" y="2006460"/>
                </a:lnTo>
                <a:lnTo>
                  <a:pt x="1321404" y="1955636"/>
                </a:lnTo>
                <a:lnTo>
                  <a:pt x="1320951" y="1904814"/>
                </a:lnTo>
                <a:lnTo>
                  <a:pt x="1319591" y="1854133"/>
                </a:lnTo>
                <a:lnTo>
                  <a:pt x="1317325" y="1803599"/>
                </a:lnTo>
                <a:lnTo>
                  <a:pt x="1314156" y="1753219"/>
                </a:lnTo>
                <a:lnTo>
                  <a:pt x="1310084" y="1702997"/>
                </a:lnTo>
                <a:lnTo>
                  <a:pt x="1305109" y="1652939"/>
                </a:lnTo>
                <a:lnTo>
                  <a:pt x="1299235" y="1603051"/>
                </a:lnTo>
                <a:lnTo>
                  <a:pt x="1292461" y="1553339"/>
                </a:lnTo>
                <a:lnTo>
                  <a:pt x="1284788" y="1503809"/>
                </a:lnTo>
                <a:lnTo>
                  <a:pt x="1276218" y="1454465"/>
                </a:lnTo>
                <a:lnTo>
                  <a:pt x="1266753" y="1405314"/>
                </a:lnTo>
                <a:lnTo>
                  <a:pt x="1256392" y="1356362"/>
                </a:lnTo>
                <a:lnTo>
                  <a:pt x="1245138" y="1307613"/>
                </a:lnTo>
                <a:lnTo>
                  <a:pt x="1232992" y="1259074"/>
                </a:lnTo>
                <a:lnTo>
                  <a:pt x="1219954" y="1210751"/>
                </a:lnTo>
                <a:lnTo>
                  <a:pt x="1206026" y="1162649"/>
                </a:lnTo>
                <a:lnTo>
                  <a:pt x="1191209" y="1114774"/>
                </a:lnTo>
                <a:lnTo>
                  <a:pt x="1175504" y="1067131"/>
                </a:lnTo>
                <a:lnTo>
                  <a:pt x="1158913" y="1019727"/>
                </a:lnTo>
                <a:lnTo>
                  <a:pt x="1141436" y="972566"/>
                </a:lnTo>
                <a:lnTo>
                  <a:pt x="1123074" y="925655"/>
                </a:lnTo>
                <a:lnTo>
                  <a:pt x="1103830" y="878999"/>
                </a:lnTo>
                <a:lnTo>
                  <a:pt x="1083512" y="832174"/>
                </a:lnTo>
                <a:lnTo>
                  <a:pt x="1062381" y="785812"/>
                </a:lnTo>
                <a:lnTo>
                  <a:pt x="1040439" y="739919"/>
                </a:lnTo>
                <a:lnTo>
                  <a:pt x="1017606" y="694336"/>
                </a:lnTo>
                <a:lnTo>
                  <a:pt x="994140" y="649558"/>
                </a:lnTo>
                <a:lnTo>
                  <a:pt x="969789" y="605102"/>
                </a:lnTo>
                <a:lnTo>
                  <a:pt x="944643" y="561135"/>
                </a:lnTo>
                <a:lnTo>
                  <a:pt x="918705" y="517663"/>
                </a:lnTo>
                <a:lnTo>
                  <a:pt x="891978" y="474692"/>
                </a:lnTo>
                <a:lnTo>
                  <a:pt x="864465" y="432226"/>
                </a:lnTo>
                <a:lnTo>
                  <a:pt x="836172" y="390271"/>
                </a:lnTo>
                <a:lnTo>
                  <a:pt x="807100" y="348833"/>
                </a:lnTo>
                <a:lnTo>
                  <a:pt x="777254" y="307916"/>
                </a:lnTo>
                <a:lnTo>
                  <a:pt x="746638" y="267526"/>
                </a:lnTo>
                <a:lnTo>
                  <a:pt x="715254" y="227669"/>
                </a:lnTo>
                <a:lnTo>
                  <a:pt x="683106" y="188349"/>
                </a:lnTo>
                <a:lnTo>
                  <a:pt x="650199" y="149572"/>
                </a:lnTo>
                <a:lnTo>
                  <a:pt x="616535" y="111343"/>
                </a:lnTo>
                <a:lnTo>
                  <a:pt x="582119" y="73668"/>
                </a:lnTo>
                <a:lnTo>
                  <a:pt x="546953" y="36552"/>
                </a:lnTo>
                <a:lnTo>
                  <a:pt x="511042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709099" y="5115494"/>
            <a:ext cx="2646680" cy="2646045"/>
          </a:xfrm>
          <a:custGeom>
            <a:avLst/>
            <a:gdLst/>
            <a:ahLst/>
            <a:cxnLst/>
            <a:rect l="l" t="t" r="r" b="b"/>
            <a:pathLst>
              <a:path w="2646680" h="2646045">
                <a:moveTo>
                  <a:pt x="2646453" y="0"/>
                </a:moveTo>
                <a:lnTo>
                  <a:pt x="2165284" y="0"/>
                </a:lnTo>
                <a:lnTo>
                  <a:pt x="2164754" y="48260"/>
                </a:lnTo>
                <a:lnTo>
                  <a:pt x="2163171" y="96266"/>
                </a:lnTo>
                <a:lnTo>
                  <a:pt x="2160545" y="144006"/>
                </a:lnTo>
                <a:lnTo>
                  <a:pt x="2156888" y="191469"/>
                </a:lnTo>
                <a:lnTo>
                  <a:pt x="2152212" y="238643"/>
                </a:lnTo>
                <a:lnTo>
                  <a:pt x="2146526" y="285519"/>
                </a:lnTo>
                <a:lnTo>
                  <a:pt x="2139843" y="332084"/>
                </a:lnTo>
                <a:lnTo>
                  <a:pt x="2132173" y="378328"/>
                </a:lnTo>
                <a:lnTo>
                  <a:pt x="2123528" y="424239"/>
                </a:lnTo>
                <a:lnTo>
                  <a:pt x="2113918" y="469807"/>
                </a:lnTo>
                <a:lnTo>
                  <a:pt x="2103354" y="515020"/>
                </a:lnTo>
                <a:lnTo>
                  <a:pt x="2091848" y="559867"/>
                </a:lnTo>
                <a:lnTo>
                  <a:pt x="2079411" y="604338"/>
                </a:lnTo>
                <a:lnTo>
                  <a:pt x="2065985" y="648633"/>
                </a:lnTo>
                <a:lnTo>
                  <a:pt x="2051788" y="692104"/>
                </a:lnTo>
                <a:lnTo>
                  <a:pt x="2036623" y="735378"/>
                </a:lnTo>
                <a:lnTo>
                  <a:pt x="2020572" y="778231"/>
                </a:lnTo>
                <a:lnTo>
                  <a:pt x="2003645" y="820652"/>
                </a:lnTo>
                <a:lnTo>
                  <a:pt x="1985854" y="862629"/>
                </a:lnTo>
                <a:lnTo>
                  <a:pt x="1967208" y="904152"/>
                </a:lnTo>
                <a:lnTo>
                  <a:pt x="1947720" y="945209"/>
                </a:lnTo>
                <a:lnTo>
                  <a:pt x="1927401" y="985790"/>
                </a:lnTo>
                <a:lnTo>
                  <a:pt x="1906261" y="1025883"/>
                </a:lnTo>
                <a:lnTo>
                  <a:pt x="1884312" y="1065478"/>
                </a:lnTo>
                <a:lnTo>
                  <a:pt x="1861564" y="1104563"/>
                </a:lnTo>
                <a:lnTo>
                  <a:pt x="1838030" y="1143127"/>
                </a:lnTo>
                <a:lnTo>
                  <a:pt x="1813719" y="1181159"/>
                </a:lnTo>
                <a:lnTo>
                  <a:pt x="1788644" y="1218648"/>
                </a:lnTo>
                <a:lnTo>
                  <a:pt x="1762814" y="1255582"/>
                </a:lnTo>
                <a:lnTo>
                  <a:pt x="1736242" y="1291952"/>
                </a:lnTo>
                <a:lnTo>
                  <a:pt x="1708938" y="1327746"/>
                </a:lnTo>
                <a:lnTo>
                  <a:pt x="1680914" y="1362952"/>
                </a:lnTo>
                <a:lnTo>
                  <a:pt x="1652180" y="1397559"/>
                </a:lnTo>
                <a:lnTo>
                  <a:pt x="1622748" y="1431558"/>
                </a:lnTo>
                <a:lnTo>
                  <a:pt x="1592628" y="1464935"/>
                </a:lnTo>
                <a:lnTo>
                  <a:pt x="1561832" y="1497681"/>
                </a:lnTo>
                <a:lnTo>
                  <a:pt x="1530370" y="1529784"/>
                </a:lnTo>
                <a:lnTo>
                  <a:pt x="1498255" y="1561233"/>
                </a:lnTo>
                <a:lnTo>
                  <a:pt x="1465497" y="1592018"/>
                </a:lnTo>
                <a:lnTo>
                  <a:pt x="1432106" y="1622126"/>
                </a:lnTo>
                <a:lnTo>
                  <a:pt x="1398095" y="1651547"/>
                </a:lnTo>
                <a:lnTo>
                  <a:pt x="1363475" y="1680270"/>
                </a:lnTo>
                <a:lnTo>
                  <a:pt x="1328255" y="1708284"/>
                </a:lnTo>
                <a:lnTo>
                  <a:pt x="1292448" y="1735578"/>
                </a:lnTo>
                <a:lnTo>
                  <a:pt x="1256064" y="1762140"/>
                </a:lnTo>
                <a:lnTo>
                  <a:pt x="1219115" y="1787959"/>
                </a:lnTo>
                <a:lnTo>
                  <a:pt x="1181612" y="1813025"/>
                </a:lnTo>
                <a:lnTo>
                  <a:pt x="1143565" y="1837327"/>
                </a:lnTo>
                <a:lnTo>
                  <a:pt x="1104987" y="1860852"/>
                </a:lnTo>
                <a:lnTo>
                  <a:pt x="1065887" y="1883591"/>
                </a:lnTo>
                <a:lnTo>
                  <a:pt x="1026277" y="1905532"/>
                </a:lnTo>
                <a:lnTo>
                  <a:pt x="986169" y="1926664"/>
                </a:lnTo>
                <a:lnTo>
                  <a:pt x="945572" y="1946975"/>
                </a:lnTo>
                <a:lnTo>
                  <a:pt x="904499" y="1966456"/>
                </a:lnTo>
                <a:lnTo>
                  <a:pt x="862960" y="1985094"/>
                </a:lnTo>
                <a:lnTo>
                  <a:pt x="820967" y="2002879"/>
                </a:lnTo>
                <a:lnTo>
                  <a:pt x="778530" y="2019800"/>
                </a:lnTo>
                <a:lnTo>
                  <a:pt x="735661" y="2035845"/>
                </a:lnTo>
                <a:lnTo>
                  <a:pt x="692371" y="2051003"/>
                </a:lnTo>
                <a:lnTo>
                  <a:pt x="648670" y="2065264"/>
                </a:lnTo>
                <a:lnTo>
                  <a:pt x="604570" y="2078617"/>
                </a:lnTo>
                <a:lnTo>
                  <a:pt x="560083" y="2091049"/>
                </a:lnTo>
                <a:lnTo>
                  <a:pt x="515218" y="2102550"/>
                </a:lnTo>
                <a:lnTo>
                  <a:pt x="469988" y="2113110"/>
                </a:lnTo>
                <a:lnTo>
                  <a:pt x="424402" y="2122716"/>
                </a:lnTo>
                <a:lnTo>
                  <a:pt x="378473" y="2131358"/>
                </a:lnTo>
                <a:lnTo>
                  <a:pt x="332212" y="2139025"/>
                </a:lnTo>
                <a:lnTo>
                  <a:pt x="285629" y="2145706"/>
                </a:lnTo>
                <a:lnTo>
                  <a:pt x="238735" y="2151389"/>
                </a:lnTo>
                <a:lnTo>
                  <a:pt x="191542" y="2156064"/>
                </a:lnTo>
                <a:lnTo>
                  <a:pt x="144061" y="2159720"/>
                </a:lnTo>
                <a:lnTo>
                  <a:pt x="96303" y="2162344"/>
                </a:lnTo>
                <a:lnTo>
                  <a:pt x="48279" y="2163927"/>
                </a:lnTo>
                <a:lnTo>
                  <a:pt x="0" y="2164457"/>
                </a:lnTo>
                <a:lnTo>
                  <a:pt x="0" y="2645448"/>
                </a:lnTo>
                <a:lnTo>
                  <a:pt x="50950" y="2644972"/>
                </a:lnTo>
                <a:lnTo>
                  <a:pt x="101750" y="2643545"/>
                </a:lnTo>
                <a:lnTo>
                  <a:pt x="152395" y="2641169"/>
                </a:lnTo>
                <a:lnTo>
                  <a:pt x="202877" y="2637844"/>
                </a:lnTo>
                <a:lnTo>
                  <a:pt x="253190" y="2633572"/>
                </a:lnTo>
                <a:lnTo>
                  <a:pt x="303329" y="2628354"/>
                </a:lnTo>
                <a:lnTo>
                  <a:pt x="353287" y="2622192"/>
                </a:lnTo>
                <a:lnTo>
                  <a:pt x="403057" y="2615086"/>
                </a:lnTo>
                <a:lnTo>
                  <a:pt x="452634" y="2607038"/>
                </a:lnTo>
                <a:lnTo>
                  <a:pt x="502012" y="2598050"/>
                </a:lnTo>
                <a:lnTo>
                  <a:pt x="551183" y="2588122"/>
                </a:lnTo>
                <a:lnTo>
                  <a:pt x="600142" y="2577256"/>
                </a:lnTo>
                <a:lnTo>
                  <a:pt x="648883" y="2565453"/>
                </a:lnTo>
                <a:lnTo>
                  <a:pt x="697399" y="2552714"/>
                </a:lnTo>
                <a:lnTo>
                  <a:pt x="745685" y="2539042"/>
                </a:lnTo>
                <a:lnTo>
                  <a:pt x="793733" y="2524436"/>
                </a:lnTo>
                <a:lnTo>
                  <a:pt x="841537" y="2508898"/>
                </a:lnTo>
                <a:lnTo>
                  <a:pt x="889093" y="2492429"/>
                </a:lnTo>
                <a:lnTo>
                  <a:pt x="936392" y="2475032"/>
                </a:lnTo>
                <a:lnTo>
                  <a:pt x="983429" y="2456706"/>
                </a:lnTo>
                <a:lnTo>
                  <a:pt x="1030198" y="2437454"/>
                </a:lnTo>
                <a:lnTo>
                  <a:pt x="1077231" y="2417036"/>
                </a:lnTo>
                <a:lnTo>
                  <a:pt x="1123775" y="2395760"/>
                </a:lnTo>
                <a:lnTo>
                  <a:pt x="1169824" y="2373630"/>
                </a:lnTo>
                <a:lnTo>
                  <a:pt x="1215374" y="2350649"/>
                </a:lnTo>
                <a:lnTo>
                  <a:pt x="1260417" y="2326823"/>
                </a:lnTo>
                <a:lnTo>
                  <a:pt x="1304948" y="2302155"/>
                </a:lnTo>
                <a:lnTo>
                  <a:pt x="1348962" y="2276648"/>
                </a:lnTo>
                <a:lnTo>
                  <a:pt x="1392452" y="2250307"/>
                </a:lnTo>
                <a:lnTo>
                  <a:pt x="1435412" y="2223137"/>
                </a:lnTo>
                <a:lnTo>
                  <a:pt x="1477837" y="2195139"/>
                </a:lnTo>
                <a:lnTo>
                  <a:pt x="1519720" y="2166320"/>
                </a:lnTo>
                <a:lnTo>
                  <a:pt x="1561056" y="2136683"/>
                </a:lnTo>
                <a:lnTo>
                  <a:pt x="1601839" y="2106231"/>
                </a:lnTo>
                <a:lnTo>
                  <a:pt x="1642063" y="2074969"/>
                </a:lnTo>
                <a:lnTo>
                  <a:pt x="1681722" y="2042900"/>
                </a:lnTo>
                <a:lnTo>
                  <a:pt x="1720810" y="2010030"/>
                </a:lnTo>
                <a:lnTo>
                  <a:pt x="1759321" y="1976360"/>
                </a:lnTo>
                <a:lnTo>
                  <a:pt x="1797249" y="1941897"/>
                </a:lnTo>
                <a:lnTo>
                  <a:pt x="1834589" y="1906643"/>
                </a:lnTo>
                <a:lnTo>
                  <a:pt x="1871335" y="1870602"/>
                </a:lnTo>
                <a:lnTo>
                  <a:pt x="1907387" y="1833872"/>
                </a:lnTo>
                <a:lnTo>
                  <a:pt x="1942652" y="1796548"/>
                </a:lnTo>
                <a:lnTo>
                  <a:pt x="1977126" y="1758636"/>
                </a:lnTo>
                <a:lnTo>
                  <a:pt x="2010806" y="1720141"/>
                </a:lnTo>
                <a:lnTo>
                  <a:pt x="2043688" y="1681069"/>
                </a:lnTo>
                <a:lnTo>
                  <a:pt x="2075767" y="1641427"/>
                </a:lnTo>
                <a:lnTo>
                  <a:pt x="2107040" y="1601219"/>
                </a:lnTo>
                <a:lnTo>
                  <a:pt x="2137502" y="1560453"/>
                </a:lnTo>
                <a:lnTo>
                  <a:pt x="2167150" y="1519134"/>
                </a:lnTo>
                <a:lnTo>
                  <a:pt x="2195980" y="1477267"/>
                </a:lnTo>
                <a:lnTo>
                  <a:pt x="2223987" y="1434860"/>
                </a:lnTo>
                <a:lnTo>
                  <a:pt x="2251168" y="1391916"/>
                </a:lnTo>
                <a:lnTo>
                  <a:pt x="2277518" y="1348444"/>
                </a:lnTo>
                <a:lnTo>
                  <a:pt x="2303034" y="1304447"/>
                </a:lnTo>
                <a:lnTo>
                  <a:pt x="2327712" y="1259933"/>
                </a:lnTo>
                <a:lnTo>
                  <a:pt x="2351547" y="1214907"/>
                </a:lnTo>
                <a:lnTo>
                  <a:pt x="2374537" y="1169374"/>
                </a:lnTo>
                <a:lnTo>
                  <a:pt x="2396675" y="1123342"/>
                </a:lnTo>
                <a:lnTo>
                  <a:pt x="2417960" y="1076816"/>
                </a:lnTo>
                <a:lnTo>
                  <a:pt x="2438386" y="1029801"/>
                </a:lnTo>
                <a:lnTo>
                  <a:pt x="2457647" y="983050"/>
                </a:lnTo>
                <a:lnTo>
                  <a:pt x="2475980" y="936030"/>
                </a:lnTo>
                <a:lnTo>
                  <a:pt x="2493385" y="888749"/>
                </a:lnTo>
                <a:lnTo>
                  <a:pt x="2509860" y="841212"/>
                </a:lnTo>
                <a:lnTo>
                  <a:pt x="2525404" y="793426"/>
                </a:lnTo>
                <a:lnTo>
                  <a:pt x="2540015" y="745397"/>
                </a:lnTo>
                <a:lnTo>
                  <a:pt x="2553693" y="697130"/>
                </a:lnTo>
                <a:lnTo>
                  <a:pt x="2566488" y="648421"/>
                </a:lnTo>
                <a:lnTo>
                  <a:pt x="2578243" y="599911"/>
                </a:lnTo>
                <a:lnTo>
                  <a:pt x="2589113" y="550971"/>
                </a:lnTo>
                <a:lnTo>
                  <a:pt x="2599043" y="501818"/>
                </a:lnTo>
                <a:lnTo>
                  <a:pt x="2608034" y="452460"/>
                </a:lnTo>
                <a:lnTo>
                  <a:pt x="2616084" y="402902"/>
                </a:lnTo>
                <a:lnTo>
                  <a:pt x="2623192" y="353151"/>
                </a:lnTo>
                <a:lnTo>
                  <a:pt x="2629356" y="303213"/>
                </a:lnTo>
                <a:lnTo>
                  <a:pt x="2634575" y="253093"/>
                </a:lnTo>
                <a:lnTo>
                  <a:pt x="2638847" y="202799"/>
                </a:lnTo>
                <a:lnTo>
                  <a:pt x="2642173" y="152336"/>
                </a:lnTo>
                <a:lnTo>
                  <a:pt x="2644550" y="101711"/>
                </a:lnTo>
                <a:lnTo>
                  <a:pt x="2645977" y="50930"/>
                </a:lnTo>
                <a:lnTo>
                  <a:pt x="264645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3223" y="1327569"/>
            <a:ext cx="880237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Where </a:t>
            </a:r>
            <a:r>
              <a:rPr sz="4950" spc="-65" dirty="0">
                <a:solidFill>
                  <a:srgbClr val="000000"/>
                </a:solidFill>
                <a:latin typeface="Gotham"/>
                <a:cs typeface="Gotham"/>
              </a:rPr>
              <a:t>do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want </a:t>
            </a: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to</a:t>
            </a:r>
            <a:r>
              <a:rPr sz="4950" spc="-835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55" dirty="0">
                <a:solidFill>
                  <a:srgbClr val="000000"/>
                </a:solidFill>
                <a:latin typeface="Gotham"/>
                <a:cs typeface="Gotham"/>
              </a:rPr>
              <a:t>work?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6172" y="8075652"/>
            <a:ext cx="4971415" cy="1834514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70"/>
              </a:spcBef>
            </a:pPr>
            <a:r>
              <a:rPr sz="4100" spc="5" dirty="0">
                <a:latin typeface="Gotham-Light"/>
                <a:cs typeface="Gotham-Light"/>
              </a:rPr>
              <a:t>In</a:t>
            </a:r>
            <a:r>
              <a:rPr sz="4100" spc="-10" dirty="0">
                <a:latin typeface="Gotham-Light"/>
                <a:cs typeface="Gotham-Light"/>
              </a:rPr>
              <a:t> </a:t>
            </a:r>
            <a:r>
              <a:rPr sz="4100" spc="-5" dirty="0">
                <a:latin typeface="Gotham-Light"/>
                <a:cs typeface="Gotham-Light"/>
              </a:rPr>
              <a:t>education?</a:t>
            </a:r>
            <a:endParaRPr sz="4100">
              <a:latin typeface="Gotham-Light"/>
              <a:cs typeface="Gotham-Light"/>
            </a:endParaRPr>
          </a:p>
          <a:p>
            <a:pPr marL="12700" marR="5080" algn="ctr">
              <a:lnSpc>
                <a:spcPct val="102299"/>
              </a:lnSpc>
              <a:spcBef>
                <a:spcPts val="434"/>
              </a:spcBef>
            </a:pPr>
            <a:r>
              <a:rPr sz="2150" spc="-10" dirty="0">
                <a:latin typeface="Gotham-Book"/>
                <a:cs typeface="Gotham-Book"/>
              </a:rPr>
              <a:t>Part </a:t>
            </a:r>
            <a:r>
              <a:rPr sz="2150" spc="-5" dirty="0">
                <a:latin typeface="Gotham-Book"/>
                <a:cs typeface="Gotham-Book"/>
              </a:rPr>
              <a:t>of a</a:t>
            </a:r>
            <a:r>
              <a:rPr sz="2150" spc="-45" dirty="0">
                <a:latin typeface="Gotham-Book"/>
                <a:cs typeface="Gotham-Book"/>
              </a:rPr>
              <a:t> </a:t>
            </a:r>
            <a:r>
              <a:rPr sz="2150" spc="-20" dirty="0">
                <a:latin typeface="Gotham-Book"/>
                <a:cs typeface="Gotham-Book"/>
              </a:rPr>
              <a:t>shared-interest-community,  </a:t>
            </a:r>
            <a:r>
              <a:rPr sz="2150" spc="-10" dirty="0">
                <a:latin typeface="Gotham-Book"/>
                <a:cs typeface="Gotham-Book"/>
              </a:rPr>
              <a:t>teaching courses, self-directed  </a:t>
            </a:r>
            <a:r>
              <a:rPr sz="2150" spc="-15" dirty="0">
                <a:latin typeface="Gotham-Book"/>
                <a:cs typeface="Gotham-Book"/>
              </a:rPr>
              <a:t>research, </a:t>
            </a:r>
            <a:r>
              <a:rPr sz="2150" spc="-5" dirty="0">
                <a:latin typeface="Gotham-Book"/>
                <a:cs typeface="Gotham-Book"/>
              </a:rPr>
              <a:t>publishing</a:t>
            </a:r>
            <a:r>
              <a:rPr sz="2150" spc="-10" dirty="0">
                <a:latin typeface="Gotham-Book"/>
                <a:cs typeface="Gotham-Book"/>
              </a:rPr>
              <a:t> </a:t>
            </a:r>
            <a:r>
              <a:rPr sz="2150" spc="-5" dirty="0">
                <a:latin typeface="Gotham-Book"/>
                <a:cs typeface="Gotham-Book"/>
              </a:rPr>
              <a:t>papers</a:t>
            </a:r>
            <a:endParaRPr sz="2150">
              <a:latin typeface="Gotham-Book"/>
              <a:cs typeface="Gotham-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60269" y="8075652"/>
            <a:ext cx="4421505" cy="216979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70"/>
              </a:spcBef>
            </a:pPr>
            <a:r>
              <a:rPr sz="4100" spc="5" dirty="0">
                <a:latin typeface="Gotham-Light"/>
                <a:cs typeface="Gotham-Light"/>
              </a:rPr>
              <a:t>In</a:t>
            </a:r>
            <a:r>
              <a:rPr sz="4100" spc="-10" dirty="0">
                <a:latin typeface="Gotham-Light"/>
                <a:cs typeface="Gotham-Light"/>
              </a:rPr>
              <a:t> </a:t>
            </a:r>
            <a:r>
              <a:rPr sz="4100" dirty="0">
                <a:latin typeface="Gotham-Light"/>
                <a:cs typeface="Gotham-Light"/>
              </a:rPr>
              <a:t>industry?</a:t>
            </a:r>
            <a:endParaRPr sz="4100">
              <a:latin typeface="Gotham-Light"/>
              <a:cs typeface="Gotham-Light"/>
            </a:endParaRPr>
          </a:p>
          <a:p>
            <a:pPr marL="12700" marR="5080" algn="ctr">
              <a:lnSpc>
                <a:spcPct val="102299"/>
              </a:lnSpc>
              <a:spcBef>
                <a:spcPts val="434"/>
              </a:spcBef>
            </a:pPr>
            <a:r>
              <a:rPr sz="2150" spc="-15" dirty="0">
                <a:latin typeface="Gotham-Book"/>
                <a:cs typeface="Gotham-Book"/>
              </a:rPr>
              <a:t>Competitive </a:t>
            </a:r>
            <a:r>
              <a:rPr sz="2150" spc="-5" dirty="0">
                <a:latin typeface="Gotham-Book"/>
                <a:cs typeface="Gotham-Book"/>
              </a:rPr>
              <a:t>salaries, </a:t>
            </a:r>
            <a:r>
              <a:rPr sz="2150" spc="-15" dirty="0">
                <a:latin typeface="Gotham-Book"/>
                <a:cs typeface="Gotham-Book"/>
              </a:rPr>
              <a:t>working </a:t>
            </a:r>
            <a:r>
              <a:rPr sz="2150" spc="-5" dirty="0">
                <a:latin typeface="Gotham-Book"/>
                <a:cs typeface="Gotham-Book"/>
              </a:rPr>
              <a:t>on  </a:t>
            </a:r>
            <a:r>
              <a:rPr sz="2150" spc="-15" dirty="0">
                <a:latin typeface="Gotham-Book"/>
                <a:cs typeface="Gotham-Book"/>
              </a:rPr>
              <a:t>company </a:t>
            </a:r>
            <a:r>
              <a:rPr sz="2150" spc="-5" dirty="0">
                <a:latin typeface="Gotham-Book"/>
                <a:cs typeface="Gotham-Book"/>
              </a:rPr>
              <a:t>goals, </a:t>
            </a:r>
            <a:r>
              <a:rPr sz="2150" spc="-10" dirty="0">
                <a:latin typeface="Gotham-Book"/>
                <a:cs typeface="Gotham-Book"/>
              </a:rPr>
              <a:t>deadline-driven,  </a:t>
            </a:r>
            <a:r>
              <a:rPr sz="2150" spc="-15" dirty="0">
                <a:latin typeface="Gotham-Book"/>
                <a:cs typeface="Gotham-Book"/>
              </a:rPr>
              <a:t>careers </a:t>
            </a:r>
            <a:r>
              <a:rPr sz="2150" spc="-5" dirty="0">
                <a:latin typeface="Gotham-Book"/>
                <a:cs typeface="Gotham-Book"/>
              </a:rPr>
              <a:t>in </a:t>
            </a:r>
            <a:r>
              <a:rPr sz="2150" spc="-15" dirty="0">
                <a:latin typeface="Gotham-Book"/>
                <a:cs typeface="Gotham-Book"/>
              </a:rPr>
              <a:t>different areas </a:t>
            </a:r>
            <a:r>
              <a:rPr sz="2150" spc="-20" dirty="0">
                <a:latin typeface="Gotham-Book"/>
                <a:cs typeface="Gotham-Book"/>
              </a:rPr>
              <a:t>across  </a:t>
            </a:r>
            <a:r>
              <a:rPr sz="2150" spc="-5" dirty="0">
                <a:latin typeface="Gotham-Book"/>
                <a:cs typeface="Gotham-Book"/>
              </a:rPr>
              <a:t>the</a:t>
            </a:r>
            <a:r>
              <a:rPr sz="2150" spc="-10" dirty="0">
                <a:latin typeface="Gotham-Book"/>
                <a:cs typeface="Gotham-Book"/>
              </a:rPr>
              <a:t> business</a:t>
            </a:r>
            <a:endParaRPr sz="2150">
              <a:latin typeface="Gotham-Book"/>
              <a:cs typeface="Gotham-Boo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313606" y="8075652"/>
            <a:ext cx="5152390" cy="1834514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70"/>
              </a:spcBef>
            </a:pPr>
            <a:r>
              <a:rPr sz="4100" spc="-15" dirty="0">
                <a:latin typeface="Gotham-Light"/>
                <a:cs typeface="Gotham-Light"/>
              </a:rPr>
              <a:t>In </a:t>
            </a:r>
            <a:r>
              <a:rPr sz="4100" spc="10" dirty="0">
                <a:latin typeface="Gotham-Light"/>
                <a:cs typeface="Gotham-Light"/>
              </a:rPr>
              <a:t>a </a:t>
            </a:r>
            <a:r>
              <a:rPr sz="4100" spc="-25" dirty="0">
                <a:latin typeface="Gotham-Light"/>
                <a:cs typeface="Gotham-Light"/>
              </a:rPr>
              <a:t>small</a:t>
            </a:r>
            <a:r>
              <a:rPr sz="4100" spc="-325" dirty="0">
                <a:latin typeface="Gotham-Light"/>
                <a:cs typeface="Gotham-Light"/>
              </a:rPr>
              <a:t> </a:t>
            </a:r>
            <a:r>
              <a:rPr sz="4100" spc="-45" dirty="0">
                <a:latin typeface="Gotham-Light"/>
                <a:cs typeface="Gotham-Light"/>
              </a:rPr>
              <a:t>company?</a:t>
            </a:r>
            <a:endParaRPr sz="4100">
              <a:latin typeface="Gotham-Light"/>
              <a:cs typeface="Gotham-Light"/>
            </a:endParaRPr>
          </a:p>
          <a:p>
            <a:pPr marL="69850" marR="61594" indent="-635" algn="ctr">
              <a:lnSpc>
                <a:spcPct val="102299"/>
              </a:lnSpc>
              <a:spcBef>
                <a:spcPts val="434"/>
              </a:spcBef>
            </a:pPr>
            <a:r>
              <a:rPr sz="2150" spc="-15" dirty="0">
                <a:latin typeface="Gotham-Book"/>
                <a:cs typeface="Gotham-Book"/>
              </a:rPr>
              <a:t>Fast-paced, </a:t>
            </a:r>
            <a:r>
              <a:rPr sz="2150" spc="-20" dirty="0">
                <a:latin typeface="Gotham-Book"/>
                <a:cs typeface="Gotham-Book"/>
              </a:rPr>
              <a:t>more responsibility,  </a:t>
            </a:r>
            <a:r>
              <a:rPr sz="2150" spc="-5" dirty="0">
                <a:latin typeface="Gotham-Book"/>
                <a:cs typeface="Gotham-Book"/>
              </a:rPr>
              <a:t>learn on the </a:t>
            </a:r>
            <a:r>
              <a:rPr sz="2150" spc="-10" dirty="0">
                <a:latin typeface="Gotham-Book"/>
                <a:cs typeface="Gotham-Book"/>
              </a:rPr>
              <a:t>job, </a:t>
            </a:r>
            <a:r>
              <a:rPr sz="2150" spc="-5" dirty="0">
                <a:latin typeface="Gotham-Book"/>
                <a:cs typeface="Gotham-Book"/>
              </a:rPr>
              <a:t>opportunities </a:t>
            </a:r>
            <a:r>
              <a:rPr sz="2150" spc="-25" dirty="0">
                <a:latin typeface="Gotham-Book"/>
                <a:cs typeface="Gotham-Book"/>
              </a:rPr>
              <a:t>to</a:t>
            </a:r>
            <a:r>
              <a:rPr sz="2150" spc="-45" dirty="0">
                <a:latin typeface="Gotham-Book"/>
                <a:cs typeface="Gotham-Book"/>
              </a:rPr>
              <a:t> </a:t>
            </a:r>
            <a:r>
              <a:rPr sz="2150" spc="-5" dirty="0">
                <a:latin typeface="Gotham-Book"/>
                <a:cs typeface="Gotham-Book"/>
              </a:rPr>
              <a:t>rise  </a:t>
            </a:r>
            <a:r>
              <a:rPr sz="2150" spc="-20" dirty="0">
                <a:latin typeface="Gotham-Book"/>
                <a:cs typeface="Gotham-Book"/>
              </a:rPr>
              <a:t>fast </a:t>
            </a:r>
            <a:r>
              <a:rPr sz="2150" spc="-5" dirty="0">
                <a:latin typeface="Gotham-Book"/>
                <a:cs typeface="Gotham-Book"/>
              </a:rPr>
              <a:t>and </a:t>
            </a:r>
            <a:r>
              <a:rPr sz="2150" spc="-25" dirty="0">
                <a:latin typeface="Gotham-Book"/>
                <a:cs typeface="Gotham-Book"/>
              </a:rPr>
              <a:t>develop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spc="-15" dirty="0">
                <a:latin typeface="Gotham-Book"/>
                <a:cs typeface="Gotham-Book"/>
              </a:rPr>
              <a:t>range </a:t>
            </a:r>
            <a:r>
              <a:rPr sz="2150" spc="-5" dirty="0">
                <a:latin typeface="Gotham-Book"/>
                <a:cs typeface="Gotham-Book"/>
              </a:rPr>
              <a:t>of</a:t>
            </a:r>
            <a:r>
              <a:rPr sz="2150" spc="15" dirty="0">
                <a:latin typeface="Gotham-Book"/>
                <a:cs typeface="Gotham-Book"/>
              </a:rPr>
              <a:t> </a:t>
            </a:r>
            <a:r>
              <a:rPr sz="2150" spc="-5" dirty="0">
                <a:latin typeface="Gotham-Book"/>
                <a:cs typeface="Gotham-Book"/>
              </a:rPr>
              <a:t>skills</a:t>
            </a:r>
            <a:endParaRPr sz="2150">
              <a:latin typeface="Gotham-Book"/>
              <a:cs typeface="Gotham-Boo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4238475"/>
            <a:ext cx="515747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Now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write</a:t>
            </a:r>
            <a:r>
              <a:rPr sz="4950" spc="-43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55" dirty="0">
                <a:solidFill>
                  <a:srgbClr val="000000"/>
                </a:solidFill>
                <a:latin typeface="Gotham"/>
                <a:cs typeface="Gotham"/>
              </a:rPr>
              <a:t>down:</a:t>
            </a:r>
            <a:endParaRPr sz="4950">
              <a:latin typeface="Gotham"/>
              <a:cs typeface="Gotham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283D68-C934-A942-BF15-75108735B0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9213" y="0"/>
            <a:ext cx="9084886" cy="1130935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6867660-A01C-9A4D-B81C-701C2B3CFCA2}"/>
              </a:ext>
            </a:extLst>
          </p:cNvPr>
          <p:cNvSpPr/>
          <p:nvPr/>
        </p:nvSpPr>
        <p:spPr>
          <a:xfrm>
            <a:off x="1471159" y="5429154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974B2F5C-0B5A-364D-A852-9EF2D186D882}"/>
              </a:ext>
            </a:extLst>
          </p:cNvPr>
          <p:cNvSpPr/>
          <p:nvPr/>
        </p:nvSpPr>
        <p:spPr>
          <a:xfrm>
            <a:off x="1471159" y="5978653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B6CB93B4-D0C5-2242-B7E4-F99C0DD160BC}"/>
              </a:ext>
            </a:extLst>
          </p:cNvPr>
          <p:cNvSpPr/>
          <p:nvPr/>
        </p:nvSpPr>
        <p:spPr>
          <a:xfrm>
            <a:off x="1471159" y="65982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9FEF4C07-F788-F047-BC69-755B9267D9DA}"/>
              </a:ext>
            </a:extLst>
          </p:cNvPr>
          <p:cNvSpPr txBox="1"/>
          <p:nvPr/>
        </p:nvSpPr>
        <p:spPr>
          <a:xfrm>
            <a:off x="1825987" y="5348389"/>
            <a:ext cx="8073663" cy="15581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15" dirty="0">
                <a:latin typeface="Gotham-Book"/>
                <a:cs typeface="Gotham-Book"/>
              </a:rPr>
              <a:t>What </a:t>
            </a:r>
            <a:r>
              <a:rPr sz="2150" spc="-30" dirty="0">
                <a:latin typeface="Gotham-Book"/>
                <a:cs typeface="Gotham-Book"/>
              </a:rPr>
              <a:t>you</a:t>
            </a:r>
            <a:r>
              <a:rPr sz="2150" dirty="0">
                <a:latin typeface="Gotham-Book"/>
                <a:cs typeface="Gotham-Book"/>
              </a:rPr>
              <a:t> </a:t>
            </a:r>
            <a:r>
              <a:rPr sz="2150" spc="-20" dirty="0">
                <a:latin typeface="Gotham-Book"/>
                <a:cs typeface="Gotham-Book"/>
              </a:rPr>
              <a:t>enjoy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sz="2150" spc="-20" dirty="0">
                <a:latin typeface="Gotham-Book"/>
                <a:cs typeface="Gotham-Book"/>
              </a:rPr>
              <a:t>What’s </a:t>
            </a:r>
            <a:r>
              <a:rPr sz="2150" spc="-5" dirty="0">
                <a:latin typeface="Gotham-Book"/>
                <a:cs typeface="Gotham-Book"/>
              </a:rPr>
              <a:t>important </a:t>
            </a:r>
            <a:r>
              <a:rPr sz="2150" spc="-25" dirty="0">
                <a:latin typeface="Gotham-Book"/>
                <a:cs typeface="Gotham-Book"/>
              </a:rPr>
              <a:t>to</a:t>
            </a:r>
            <a:r>
              <a:rPr sz="2150" dirty="0">
                <a:latin typeface="Gotham-Book"/>
                <a:cs typeface="Gotham-Book"/>
              </a:rPr>
              <a:t> </a:t>
            </a:r>
            <a:r>
              <a:rPr sz="2150" spc="-30" dirty="0">
                <a:latin typeface="Gotham-Book"/>
                <a:cs typeface="Gotham-Book"/>
              </a:rPr>
              <a:t>you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sz="2150" spc="-5" dirty="0">
                <a:latin typeface="Gotham-Book"/>
                <a:cs typeface="Gotham-Book"/>
              </a:rPr>
              <a:t>One or </a:t>
            </a:r>
            <a:r>
              <a:rPr sz="2150" spc="-25" dirty="0">
                <a:latin typeface="Gotham-Book"/>
                <a:cs typeface="Gotham-Book"/>
              </a:rPr>
              <a:t>two </a:t>
            </a:r>
            <a:r>
              <a:rPr sz="2150" spc="-5" dirty="0">
                <a:latin typeface="Gotham-Book"/>
                <a:cs typeface="Gotham-Book"/>
              </a:rPr>
              <a:t>jobs </a:t>
            </a:r>
            <a:r>
              <a:rPr sz="2150" spc="-30" dirty="0">
                <a:latin typeface="Gotham-Book"/>
                <a:cs typeface="Gotham-Book"/>
              </a:rPr>
              <a:t>you’ve </a:t>
            </a:r>
            <a:r>
              <a:rPr sz="2150" spc="-5" dirty="0">
                <a:latin typeface="Gotham-Book"/>
                <a:cs typeface="Gotham-Book"/>
              </a:rPr>
              <a:t>ruled out – and</a:t>
            </a:r>
            <a:r>
              <a:rPr sz="2150" spc="15" dirty="0">
                <a:latin typeface="Gotham-Book"/>
                <a:cs typeface="Gotham-Book"/>
              </a:rPr>
              <a:t> </a:t>
            </a:r>
            <a:r>
              <a:rPr sz="2150" spc="-20" dirty="0">
                <a:latin typeface="Gotham-Book"/>
                <a:cs typeface="Gotham-Book"/>
              </a:rPr>
              <a:t>why</a:t>
            </a:r>
            <a:endParaRPr sz="2150" dirty="0">
              <a:latin typeface="Gotham-Book"/>
              <a:cs typeface="Gotham-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9F0E5F02-DB86-E24E-8313-2097B00B89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5E5B69-454E-2B48-9DA3-B010824022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20104099" cy="1130935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94430" y="1581129"/>
            <a:ext cx="7481570" cy="7467600"/>
          </a:xfrm>
          <a:custGeom>
            <a:avLst/>
            <a:gdLst/>
            <a:ahLst/>
            <a:cxnLst/>
            <a:rect l="l" t="t" r="r" b="b"/>
            <a:pathLst>
              <a:path w="7481569" h="7467600">
                <a:moveTo>
                  <a:pt x="4075685" y="7454900"/>
                </a:moveTo>
                <a:lnTo>
                  <a:pt x="3405280" y="7454900"/>
                </a:lnTo>
                <a:lnTo>
                  <a:pt x="3452688" y="7467600"/>
                </a:lnTo>
                <a:lnTo>
                  <a:pt x="4028277" y="7467600"/>
                </a:lnTo>
                <a:lnTo>
                  <a:pt x="4075685" y="7454900"/>
                </a:lnTo>
                <a:close/>
              </a:path>
              <a:path w="7481569" h="7467600">
                <a:moveTo>
                  <a:pt x="4216883" y="7442200"/>
                </a:moveTo>
                <a:lnTo>
                  <a:pt x="3264082" y="7442200"/>
                </a:lnTo>
                <a:lnTo>
                  <a:pt x="3310973" y="7454900"/>
                </a:lnTo>
                <a:lnTo>
                  <a:pt x="4169992" y="7454900"/>
                </a:lnTo>
                <a:lnTo>
                  <a:pt x="4216883" y="7442200"/>
                </a:lnTo>
                <a:close/>
              </a:path>
              <a:path w="7481569" h="7467600">
                <a:moveTo>
                  <a:pt x="4310121" y="7429500"/>
                </a:moveTo>
                <a:lnTo>
                  <a:pt x="3170844" y="7429500"/>
                </a:lnTo>
                <a:lnTo>
                  <a:pt x="3217371" y="7442200"/>
                </a:lnTo>
                <a:lnTo>
                  <a:pt x="4263594" y="7442200"/>
                </a:lnTo>
                <a:lnTo>
                  <a:pt x="4310121" y="7429500"/>
                </a:lnTo>
                <a:close/>
              </a:path>
              <a:path w="7481569" h="7467600">
                <a:moveTo>
                  <a:pt x="4448564" y="7404100"/>
                </a:moveTo>
                <a:lnTo>
                  <a:pt x="3032401" y="7404100"/>
                </a:lnTo>
                <a:lnTo>
                  <a:pt x="3124504" y="7429500"/>
                </a:lnTo>
                <a:lnTo>
                  <a:pt x="4356461" y="7429500"/>
                </a:lnTo>
                <a:lnTo>
                  <a:pt x="4448564" y="7404100"/>
                </a:lnTo>
                <a:close/>
              </a:path>
              <a:path w="7481569" h="7467600">
                <a:moveTo>
                  <a:pt x="4539874" y="76200"/>
                </a:moveTo>
                <a:lnTo>
                  <a:pt x="2941091" y="76200"/>
                </a:lnTo>
                <a:lnTo>
                  <a:pt x="2497469" y="203200"/>
                </a:lnTo>
                <a:lnTo>
                  <a:pt x="2454379" y="228600"/>
                </a:lnTo>
                <a:lnTo>
                  <a:pt x="2326601" y="266700"/>
                </a:lnTo>
                <a:lnTo>
                  <a:pt x="2284518" y="292100"/>
                </a:lnTo>
                <a:lnTo>
                  <a:pt x="2242695" y="304800"/>
                </a:lnTo>
                <a:lnTo>
                  <a:pt x="2201137" y="330200"/>
                </a:lnTo>
                <a:lnTo>
                  <a:pt x="2159847" y="342900"/>
                </a:lnTo>
                <a:lnTo>
                  <a:pt x="2118829" y="368300"/>
                </a:lnTo>
                <a:lnTo>
                  <a:pt x="2078086" y="381000"/>
                </a:lnTo>
                <a:lnTo>
                  <a:pt x="1997441" y="431800"/>
                </a:lnTo>
                <a:lnTo>
                  <a:pt x="1957546" y="444500"/>
                </a:lnTo>
                <a:lnTo>
                  <a:pt x="1878631" y="495300"/>
                </a:lnTo>
                <a:lnTo>
                  <a:pt x="1839618" y="508000"/>
                </a:lnTo>
                <a:lnTo>
                  <a:pt x="1762499" y="558800"/>
                </a:lnTo>
                <a:lnTo>
                  <a:pt x="1649143" y="635000"/>
                </a:lnTo>
                <a:lnTo>
                  <a:pt x="1538663" y="711200"/>
                </a:lnTo>
                <a:lnTo>
                  <a:pt x="1431157" y="787400"/>
                </a:lnTo>
                <a:lnTo>
                  <a:pt x="1396000" y="825500"/>
                </a:lnTo>
                <a:lnTo>
                  <a:pt x="1361188" y="850900"/>
                </a:lnTo>
                <a:lnTo>
                  <a:pt x="1292615" y="901700"/>
                </a:lnTo>
                <a:lnTo>
                  <a:pt x="1258861" y="939800"/>
                </a:lnTo>
                <a:lnTo>
                  <a:pt x="1225466" y="965200"/>
                </a:lnTo>
                <a:lnTo>
                  <a:pt x="1192436" y="1003300"/>
                </a:lnTo>
                <a:lnTo>
                  <a:pt x="1127480" y="1054100"/>
                </a:lnTo>
                <a:lnTo>
                  <a:pt x="1095562" y="1092200"/>
                </a:lnTo>
                <a:lnTo>
                  <a:pt x="1064022" y="1117600"/>
                </a:lnTo>
                <a:lnTo>
                  <a:pt x="1032864" y="1155700"/>
                </a:lnTo>
                <a:lnTo>
                  <a:pt x="1002092" y="1193800"/>
                </a:lnTo>
                <a:lnTo>
                  <a:pt x="971709" y="1219200"/>
                </a:lnTo>
                <a:lnTo>
                  <a:pt x="941719" y="1257300"/>
                </a:lnTo>
                <a:lnTo>
                  <a:pt x="912126" y="1282700"/>
                </a:lnTo>
                <a:lnTo>
                  <a:pt x="882933" y="1320800"/>
                </a:lnTo>
                <a:lnTo>
                  <a:pt x="854144" y="1358900"/>
                </a:lnTo>
                <a:lnTo>
                  <a:pt x="825763" y="1397000"/>
                </a:lnTo>
                <a:lnTo>
                  <a:pt x="797793" y="1422400"/>
                </a:lnTo>
                <a:lnTo>
                  <a:pt x="770237" y="1460500"/>
                </a:lnTo>
                <a:lnTo>
                  <a:pt x="743101" y="1498600"/>
                </a:lnTo>
                <a:lnTo>
                  <a:pt x="716387" y="1536700"/>
                </a:lnTo>
                <a:lnTo>
                  <a:pt x="690099" y="1574800"/>
                </a:lnTo>
                <a:lnTo>
                  <a:pt x="664240" y="1612900"/>
                </a:lnTo>
                <a:lnTo>
                  <a:pt x="638815" y="1638300"/>
                </a:lnTo>
                <a:lnTo>
                  <a:pt x="613827" y="1676400"/>
                </a:lnTo>
                <a:lnTo>
                  <a:pt x="589280" y="1714500"/>
                </a:lnTo>
                <a:lnTo>
                  <a:pt x="565177" y="1752600"/>
                </a:lnTo>
                <a:lnTo>
                  <a:pt x="541522" y="1790700"/>
                </a:lnTo>
                <a:lnTo>
                  <a:pt x="518319" y="1828800"/>
                </a:lnTo>
                <a:lnTo>
                  <a:pt x="495571" y="1879600"/>
                </a:lnTo>
                <a:lnTo>
                  <a:pt x="473282" y="1917700"/>
                </a:lnTo>
                <a:lnTo>
                  <a:pt x="451456" y="1955800"/>
                </a:lnTo>
                <a:lnTo>
                  <a:pt x="430096" y="1993900"/>
                </a:lnTo>
                <a:lnTo>
                  <a:pt x="409206" y="2032000"/>
                </a:lnTo>
                <a:lnTo>
                  <a:pt x="388790" y="2070100"/>
                </a:lnTo>
                <a:lnTo>
                  <a:pt x="368852" y="2108200"/>
                </a:lnTo>
                <a:lnTo>
                  <a:pt x="349394" y="2159000"/>
                </a:lnTo>
                <a:lnTo>
                  <a:pt x="330422" y="2197100"/>
                </a:lnTo>
                <a:lnTo>
                  <a:pt x="311937" y="2235200"/>
                </a:lnTo>
                <a:lnTo>
                  <a:pt x="293945" y="2273300"/>
                </a:lnTo>
                <a:lnTo>
                  <a:pt x="276449" y="2324100"/>
                </a:lnTo>
                <a:lnTo>
                  <a:pt x="259452" y="2362200"/>
                </a:lnTo>
                <a:lnTo>
                  <a:pt x="242958" y="2400300"/>
                </a:lnTo>
                <a:lnTo>
                  <a:pt x="226971" y="2451100"/>
                </a:lnTo>
                <a:lnTo>
                  <a:pt x="211494" y="2489200"/>
                </a:lnTo>
                <a:lnTo>
                  <a:pt x="196532" y="2540000"/>
                </a:lnTo>
                <a:lnTo>
                  <a:pt x="182087" y="2578100"/>
                </a:lnTo>
                <a:lnTo>
                  <a:pt x="168164" y="2628900"/>
                </a:lnTo>
                <a:lnTo>
                  <a:pt x="154766" y="2667000"/>
                </a:lnTo>
                <a:lnTo>
                  <a:pt x="141897" y="2705100"/>
                </a:lnTo>
                <a:lnTo>
                  <a:pt x="129560" y="2755900"/>
                </a:lnTo>
                <a:lnTo>
                  <a:pt x="117760" y="2806700"/>
                </a:lnTo>
                <a:lnTo>
                  <a:pt x="106499" y="2844800"/>
                </a:lnTo>
                <a:lnTo>
                  <a:pt x="95782" y="2895600"/>
                </a:lnTo>
                <a:lnTo>
                  <a:pt x="85612" y="2933700"/>
                </a:lnTo>
                <a:lnTo>
                  <a:pt x="75993" y="2984500"/>
                </a:lnTo>
                <a:lnTo>
                  <a:pt x="66928" y="3022600"/>
                </a:lnTo>
                <a:lnTo>
                  <a:pt x="58422" y="3073400"/>
                </a:lnTo>
                <a:lnTo>
                  <a:pt x="50477" y="3124200"/>
                </a:lnTo>
                <a:lnTo>
                  <a:pt x="43098" y="3162300"/>
                </a:lnTo>
                <a:lnTo>
                  <a:pt x="36289" y="3213100"/>
                </a:lnTo>
                <a:lnTo>
                  <a:pt x="30052" y="3263900"/>
                </a:lnTo>
                <a:lnTo>
                  <a:pt x="24391" y="3302000"/>
                </a:lnTo>
                <a:lnTo>
                  <a:pt x="19311" y="3352800"/>
                </a:lnTo>
                <a:lnTo>
                  <a:pt x="14815" y="3403600"/>
                </a:lnTo>
                <a:lnTo>
                  <a:pt x="10906" y="3441700"/>
                </a:lnTo>
                <a:lnTo>
                  <a:pt x="7589" y="3492500"/>
                </a:lnTo>
                <a:lnTo>
                  <a:pt x="4867" y="3543300"/>
                </a:lnTo>
                <a:lnTo>
                  <a:pt x="2743" y="3594100"/>
                </a:lnTo>
                <a:lnTo>
                  <a:pt x="1221" y="3632200"/>
                </a:lnTo>
                <a:lnTo>
                  <a:pt x="306" y="3683000"/>
                </a:lnTo>
                <a:lnTo>
                  <a:pt x="0" y="3733800"/>
                </a:lnTo>
                <a:lnTo>
                  <a:pt x="306" y="3784600"/>
                </a:lnTo>
                <a:lnTo>
                  <a:pt x="1221" y="3835400"/>
                </a:lnTo>
                <a:lnTo>
                  <a:pt x="2743" y="3873500"/>
                </a:lnTo>
                <a:lnTo>
                  <a:pt x="4867" y="3924300"/>
                </a:lnTo>
                <a:lnTo>
                  <a:pt x="7589" y="3975100"/>
                </a:lnTo>
                <a:lnTo>
                  <a:pt x="10906" y="4025900"/>
                </a:lnTo>
                <a:lnTo>
                  <a:pt x="14815" y="4064000"/>
                </a:lnTo>
                <a:lnTo>
                  <a:pt x="19311" y="4114800"/>
                </a:lnTo>
                <a:lnTo>
                  <a:pt x="24391" y="4165600"/>
                </a:lnTo>
                <a:lnTo>
                  <a:pt x="30052" y="4216400"/>
                </a:lnTo>
                <a:lnTo>
                  <a:pt x="36289" y="4254500"/>
                </a:lnTo>
                <a:lnTo>
                  <a:pt x="43098" y="4305300"/>
                </a:lnTo>
                <a:lnTo>
                  <a:pt x="50477" y="4356100"/>
                </a:lnTo>
                <a:lnTo>
                  <a:pt x="58422" y="4394200"/>
                </a:lnTo>
                <a:lnTo>
                  <a:pt x="66928" y="4445000"/>
                </a:lnTo>
                <a:lnTo>
                  <a:pt x="75993" y="4483100"/>
                </a:lnTo>
                <a:lnTo>
                  <a:pt x="85612" y="4533900"/>
                </a:lnTo>
                <a:lnTo>
                  <a:pt x="95782" y="4584700"/>
                </a:lnTo>
                <a:lnTo>
                  <a:pt x="106499" y="4622800"/>
                </a:lnTo>
                <a:lnTo>
                  <a:pt x="117760" y="4673600"/>
                </a:lnTo>
                <a:lnTo>
                  <a:pt x="129560" y="4711700"/>
                </a:lnTo>
                <a:lnTo>
                  <a:pt x="141897" y="4762500"/>
                </a:lnTo>
                <a:lnTo>
                  <a:pt x="154766" y="4800600"/>
                </a:lnTo>
                <a:lnTo>
                  <a:pt x="168164" y="4851400"/>
                </a:lnTo>
                <a:lnTo>
                  <a:pt x="182087" y="4889500"/>
                </a:lnTo>
                <a:lnTo>
                  <a:pt x="196532" y="4940300"/>
                </a:lnTo>
                <a:lnTo>
                  <a:pt x="211494" y="4978400"/>
                </a:lnTo>
                <a:lnTo>
                  <a:pt x="226971" y="5016500"/>
                </a:lnTo>
                <a:lnTo>
                  <a:pt x="242958" y="5067300"/>
                </a:lnTo>
                <a:lnTo>
                  <a:pt x="259452" y="5105400"/>
                </a:lnTo>
                <a:lnTo>
                  <a:pt x="276449" y="5143500"/>
                </a:lnTo>
                <a:lnTo>
                  <a:pt x="293945" y="5194300"/>
                </a:lnTo>
                <a:lnTo>
                  <a:pt x="311937" y="5232400"/>
                </a:lnTo>
                <a:lnTo>
                  <a:pt x="330422" y="5270500"/>
                </a:lnTo>
                <a:lnTo>
                  <a:pt x="349394" y="5308600"/>
                </a:lnTo>
                <a:lnTo>
                  <a:pt x="368852" y="5359400"/>
                </a:lnTo>
                <a:lnTo>
                  <a:pt x="388790" y="5397500"/>
                </a:lnTo>
                <a:lnTo>
                  <a:pt x="409206" y="5435600"/>
                </a:lnTo>
                <a:lnTo>
                  <a:pt x="430096" y="5473700"/>
                </a:lnTo>
                <a:lnTo>
                  <a:pt x="451456" y="5511800"/>
                </a:lnTo>
                <a:lnTo>
                  <a:pt x="473282" y="5562600"/>
                </a:lnTo>
                <a:lnTo>
                  <a:pt x="495571" y="5600700"/>
                </a:lnTo>
                <a:lnTo>
                  <a:pt x="518319" y="5638800"/>
                </a:lnTo>
                <a:lnTo>
                  <a:pt x="541522" y="5676900"/>
                </a:lnTo>
                <a:lnTo>
                  <a:pt x="565177" y="5715000"/>
                </a:lnTo>
                <a:lnTo>
                  <a:pt x="589280" y="5753100"/>
                </a:lnTo>
                <a:lnTo>
                  <a:pt x="613827" y="5791200"/>
                </a:lnTo>
                <a:lnTo>
                  <a:pt x="638815" y="5829300"/>
                </a:lnTo>
                <a:lnTo>
                  <a:pt x="664240" y="5867400"/>
                </a:lnTo>
                <a:lnTo>
                  <a:pt x="690099" y="5905500"/>
                </a:lnTo>
                <a:lnTo>
                  <a:pt x="716387" y="5930900"/>
                </a:lnTo>
                <a:lnTo>
                  <a:pt x="743101" y="5969000"/>
                </a:lnTo>
                <a:lnTo>
                  <a:pt x="770237" y="6007100"/>
                </a:lnTo>
                <a:lnTo>
                  <a:pt x="797793" y="6045200"/>
                </a:lnTo>
                <a:lnTo>
                  <a:pt x="825763" y="6083300"/>
                </a:lnTo>
                <a:lnTo>
                  <a:pt x="854144" y="6108700"/>
                </a:lnTo>
                <a:lnTo>
                  <a:pt x="882933" y="6146800"/>
                </a:lnTo>
                <a:lnTo>
                  <a:pt x="912126" y="6184900"/>
                </a:lnTo>
                <a:lnTo>
                  <a:pt x="941719" y="6210300"/>
                </a:lnTo>
                <a:lnTo>
                  <a:pt x="971709" y="6248400"/>
                </a:lnTo>
                <a:lnTo>
                  <a:pt x="1002092" y="6286500"/>
                </a:lnTo>
                <a:lnTo>
                  <a:pt x="1032864" y="6311900"/>
                </a:lnTo>
                <a:lnTo>
                  <a:pt x="1064022" y="6350000"/>
                </a:lnTo>
                <a:lnTo>
                  <a:pt x="1095562" y="6375400"/>
                </a:lnTo>
                <a:lnTo>
                  <a:pt x="1127480" y="6413500"/>
                </a:lnTo>
                <a:lnTo>
                  <a:pt x="1159772" y="6438900"/>
                </a:lnTo>
                <a:lnTo>
                  <a:pt x="1192436" y="6477000"/>
                </a:lnTo>
                <a:lnTo>
                  <a:pt x="1258861" y="6527800"/>
                </a:lnTo>
                <a:lnTo>
                  <a:pt x="1292615" y="6565900"/>
                </a:lnTo>
                <a:lnTo>
                  <a:pt x="1361188" y="6616700"/>
                </a:lnTo>
                <a:lnTo>
                  <a:pt x="1396000" y="6654800"/>
                </a:lnTo>
                <a:lnTo>
                  <a:pt x="1431157" y="6680200"/>
                </a:lnTo>
                <a:lnTo>
                  <a:pt x="1502492" y="6731000"/>
                </a:lnTo>
                <a:lnTo>
                  <a:pt x="1611992" y="6807200"/>
                </a:lnTo>
                <a:lnTo>
                  <a:pt x="1724400" y="6883400"/>
                </a:lnTo>
                <a:lnTo>
                  <a:pt x="1839618" y="6959600"/>
                </a:lnTo>
                <a:lnTo>
                  <a:pt x="1878631" y="6972300"/>
                </a:lnTo>
                <a:lnTo>
                  <a:pt x="1997441" y="7048500"/>
                </a:lnTo>
                <a:lnTo>
                  <a:pt x="2037622" y="7061200"/>
                </a:lnTo>
                <a:lnTo>
                  <a:pt x="2078086" y="7086600"/>
                </a:lnTo>
                <a:lnTo>
                  <a:pt x="2118829" y="7099300"/>
                </a:lnTo>
                <a:lnTo>
                  <a:pt x="2159847" y="7124700"/>
                </a:lnTo>
                <a:lnTo>
                  <a:pt x="2201137" y="7137400"/>
                </a:lnTo>
                <a:lnTo>
                  <a:pt x="2242695" y="7162800"/>
                </a:lnTo>
                <a:lnTo>
                  <a:pt x="2284518" y="7175500"/>
                </a:lnTo>
                <a:lnTo>
                  <a:pt x="2326601" y="7200900"/>
                </a:lnTo>
                <a:lnTo>
                  <a:pt x="2411535" y="7226300"/>
                </a:lnTo>
                <a:lnTo>
                  <a:pt x="2454379" y="7251700"/>
                </a:lnTo>
                <a:lnTo>
                  <a:pt x="2986645" y="7404100"/>
                </a:lnTo>
                <a:lnTo>
                  <a:pt x="4494320" y="7404100"/>
                </a:lnTo>
                <a:lnTo>
                  <a:pt x="5026586" y="7251700"/>
                </a:lnTo>
                <a:lnTo>
                  <a:pt x="5069429" y="7226300"/>
                </a:lnTo>
                <a:lnTo>
                  <a:pt x="5154364" y="7200900"/>
                </a:lnTo>
                <a:lnTo>
                  <a:pt x="5196447" y="7175500"/>
                </a:lnTo>
                <a:lnTo>
                  <a:pt x="5238270" y="7162800"/>
                </a:lnTo>
                <a:lnTo>
                  <a:pt x="5279828" y="7137400"/>
                </a:lnTo>
                <a:lnTo>
                  <a:pt x="5321118" y="7124700"/>
                </a:lnTo>
                <a:lnTo>
                  <a:pt x="5362136" y="7099300"/>
                </a:lnTo>
                <a:lnTo>
                  <a:pt x="5402879" y="7086600"/>
                </a:lnTo>
                <a:lnTo>
                  <a:pt x="5443343" y="7061200"/>
                </a:lnTo>
                <a:lnTo>
                  <a:pt x="5483524" y="7048500"/>
                </a:lnTo>
                <a:lnTo>
                  <a:pt x="5602334" y="6972300"/>
                </a:lnTo>
                <a:lnTo>
                  <a:pt x="5641347" y="6959600"/>
                </a:lnTo>
                <a:lnTo>
                  <a:pt x="5756565" y="6883400"/>
                </a:lnTo>
                <a:lnTo>
                  <a:pt x="5868973" y="6807200"/>
                </a:lnTo>
                <a:lnTo>
                  <a:pt x="5978473" y="6731000"/>
                </a:lnTo>
                <a:lnTo>
                  <a:pt x="6049808" y="6680200"/>
                </a:lnTo>
                <a:lnTo>
                  <a:pt x="6084965" y="6654800"/>
                </a:lnTo>
                <a:lnTo>
                  <a:pt x="6119777" y="6616700"/>
                </a:lnTo>
                <a:lnTo>
                  <a:pt x="6188350" y="6565900"/>
                </a:lnTo>
                <a:lnTo>
                  <a:pt x="6222104" y="6527800"/>
                </a:lnTo>
                <a:lnTo>
                  <a:pt x="6288529" y="6477000"/>
                </a:lnTo>
                <a:lnTo>
                  <a:pt x="6321193" y="6438900"/>
                </a:lnTo>
                <a:lnTo>
                  <a:pt x="6353485" y="6413500"/>
                </a:lnTo>
                <a:lnTo>
                  <a:pt x="6385403" y="6375400"/>
                </a:lnTo>
                <a:lnTo>
                  <a:pt x="6416943" y="6350000"/>
                </a:lnTo>
                <a:lnTo>
                  <a:pt x="6448101" y="6311900"/>
                </a:lnTo>
                <a:lnTo>
                  <a:pt x="6478873" y="6286500"/>
                </a:lnTo>
                <a:lnTo>
                  <a:pt x="6509256" y="6248400"/>
                </a:lnTo>
                <a:lnTo>
                  <a:pt x="6539246" y="6210300"/>
                </a:lnTo>
                <a:lnTo>
                  <a:pt x="6568839" y="6184900"/>
                </a:lnTo>
                <a:lnTo>
                  <a:pt x="6598032" y="6146800"/>
                </a:lnTo>
                <a:lnTo>
                  <a:pt x="6626821" y="6108700"/>
                </a:lnTo>
                <a:lnTo>
                  <a:pt x="6655202" y="6083300"/>
                </a:lnTo>
                <a:lnTo>
                  <a:pt x="6683172" y="6045200"/>
                </a:lnTo>
                <a:lnTo>
                  <a:pt x="6710727" y="6007100"/>
                </a:lnTo>
                <a:lnTo>
                  <a:pt x="6737864" y="5969000"/>
                </a:lnTo>
                <a:lnTo>
                  <a:pt x="6764578" y="5930900"/>
                </a:lnTo>
                <a:lnTo>
                  <a:pt x="6790866" y="5905500"/>
                </a:lnTo>
                <a:lnTo>
                  <a:pt x="6816725" y="5867400"/>
                </a:lnTo>
                <a:lnTo>
                  <a:pt x="6842150" y="5829300"/>
                </a:lnTo>
                <a:lnTo>
                  <a:pt x="6867138" y="5791200"/>
                </a:lnTo>
                <a:lnTo>
                  <a:pt x="6891685" y="5753100"/>
                </a:lnTo>
                <a:lnTo>
                  <a:pt x="6915788" y="5715000"/>
                </a:lnTo>
                <a:lnTo>
                  <a:pt x="6939443" y="5676900"/>
                </a:lnTo>
                <a:lnTo>
                  <a:pt x="6962646" y="5638800"/>
                </a:lnTo>
                <a:lnTo>
                  <a:pt x="6985394" y="5600700"/>
                </a:lnTo>
                <a:lnTo>
                  <a:pt x="7007683" y="5562600"/>
                </a:lnTo>
                <a:lnTo>
                  <a:pt x="7029509" y="5511800"/>
                </a:lnTo>
                <a:lnTo>
                  <a:pt x="7050869" y="5473700"/>
                </a:lnTo>
                <a:lnTo>
                  <a:pt x="7071759" y="5435600"/>
                </a:lnTo>
                <a:lnTo>
                  <a:pt x="7092175" y="5397500"/>
                </a:lnTo>
                <a:lnTo>
                  <a:pt x="7112113" y="5359400"/>
                </a:lnTo>
                <a:lnTo>
                  <a:pt x="7131571" y="5308600"/>
                </a:lnTo>
                <a:lnTo>
                  <a:pt x="7150543" y="5270500"/>
                </a:lnTo>
                <a:lnTo>
                  <a:pt x="7169028" y="5232400"/>
                </a:lnTo>
                <a:lnTo>
                  <a:pt x="7187020" y="5194300"/>
                </a:lnTo>
                <a:lnTo>
                  <a:pt x="7204516" y="5143500"/>
                </a:lnTo>
                <a:lnTo>
                  <a:pt x="7221513" y="5105400"/>
                </a:lnTo>
                <a:lnTo>
                  <a:pt x="7238007" y="5067300"/>
                </a:lnTo>
                <a:lnTo>
                  <a:pt x="7253994" y="5016500"/>
                </a:lnTo>
                <a:lnTo>
                  <a:pt x="7269470" y="4978400"/>
                </a:lnTo>
                <a:lnTo>
                  <a:pt x="7284433" y="4940300"/>
                </a:lnTo>
                <a:lnTo>
                  <a:pt x="7298878" y="4889500"/>
                </a:lnTo>
                <a:lnTo>
                  <a:pt x="7312801" y="4851400"/>
                </a:lnTo>
                <a:lnTo>
                  <a:pt x="7326199" y="4800600"/>
                </a:lnTo>
                <a:lnTo>
                  <a:pt x="7339068" y="4762500"/>
                </a:lnTo>
                <a:lnTo>
                  <a:pt x="7351405" y="4711700"/>
                </a:lnTo>
                <a:lnTo>
                  <a:pt x="7363205" y="4673600"/>
                </a:lnTo>
                <a:lnTo>
                  <a:pt x="7374466" y="4622800"/>
                </a:lnTo>
                <a:lnTo>
                  <a:pt x="7385183" y="4584700"/>
                </a:lnTo>
                <a:lnTo>
                  <a:pt x="7395353" y="4533900"/>
                </a:lnTo>
                <a:lnTo>
                  <a:pt x="7404972" y="4483100"/>
                </a:lnTo>
                <a:lnTo>
                  <a:pt x="7414037" y="4445000"/>
                </a:lnTo>
                <a:lnTo>
                  <a:pt x="7422543" y="4394200"/>
                </a:lnTo>
                <a:lnTo>
                  <a:pt x="7430488" y="4356100"/>
                </a:lnTo>
                <a:lnTo>
                  <a:pt x="7437867" y="4305300"/>
                </a:lnTo>
                <a:lnTo>
                  <a:pt x="7444676" y="4254500"/>
                </a:lnTo>
                <a:lnTo>
                  <a:pt x="7450913" y="4216400"/>
                </a:lnTo>
                <a:lnTo>
                  <a:pt x="7456574" y="4165600"/>
                </a:lnTo>
                <a:lnTo>
                  <a:pt x="7461654" y="4114800"/>
                </a:lnTo>
                <a:lnTo>
                  <a:pt x="7466150" y="4064000"/>
                </a:lnTo>
                <a:lnTo>
                  <a:pt x="7470059" y="4025900"/>
                </a:lnTo>
                <a:lnTo>
                  <a:pt x="7473376" y="3975100"/>
                </a:lnTo>
                <a:lnTo>
                  <a:pt x="7476098" y="3924300"/>
                </a:lnTo>
                <a:lnTo>
                  <a:pt x="7478222" y="3873500"/>
                </a:lnTo>
                <a:lnTo>
                  <a:pt x="7479744" y="3835400"/>
                </a:lnTo>
                <a:lnTo>
                  <a:pt x="7480659" y="3784600"/>
                </a:lnTo>
                <a:lnTo>
                  <a:pt x="7480965" y="3733800"/>
                </a:lnTo>
                <a:lnTo>
                  <a:pt x="7480659" y="3683000"/>
                </a:lnTo>
                <a:lnTo>
                  <a:pt x="7479744" y="3632200"/>
                </a:lnTo>
                <a:lnTo>
                  <a:pt x="7478222" y="3594100"/>
                </a:lnTo>
                <a:lnTo>
                  <a:pt x="7476098" y="3543300"/>
                </a:lnTo>
                <a:lnTo>
                  <a:pt x="7473376" y="3492500"/>
                </a:lnTo>
                <a:lnTo>
                  <a:pt x="7470059" y="3441700"/>
                </a:lnTo>
                <a:lnTo>
                  <a:pt x="7466150" y="3403600"/>
                </a:lnTo>
                <a:lnTo>
                  <a:pt x="7461654" y="3352800"/>
                </a:lnTo>
                <a:lnTo>
                  <a:pt x="7456574" y="3302000"/>
                </a:lnTo>
                <a:lnTo>
                  <a:pt x="7450913" y="3263900"/>
                </a:lnTo>
                <a:lnTo>
                  <a:pt x="7444676" y="3213100"/>
                </a:lnTo>
                <a:lnTo>
                  <a:pt x="7437867" y="3162300"/>
                </a:lnTo>
                <a:lnTo>
                  <a:pt x="7430488" y="3124200"/>
                </a:lnTo>
                <a:lnTo>
                  <a:pt x="7422543" y="3073400"/>
                </a:lnTo>
                <a:lnTo>
                  <a:pt x="7414037" y="3022600"/>
                </a:lnTo>
                <a:lnTo>
                  <a:pt x="7404972" y="2984500"/>
                </a:lnTo>
                <a:lnTo>
                  <a:pt x="7395353" y="2933700"/>
                </a:lnTo>
                <a:lnTo>
                  <a:pt x="7385183" y="2895600"/>
                </a:lnTo>
                <a:lnTo>
                  <a:pt x="7374466" y="2844800"/>
                </a:lnTo>
                <a:lnTo>
                  <a:pt x="7363205" y="2806700"/>
                </a:lnTo>
                <a:lnTo>
                  <a:pt x="7351405" y="2755900"/>
                </a:lnTo>
                <a:lnTo>
                  <a:pt x="7339068" y="2705100"/>
                </a:lnTo>
                <a:lnTo>
                  <a:pt x="7326199" y="2667000"/>
                </a:lnTo>
                <a:lnTo>
                  <a:pt x="7312801" y="2628900"/>
                </a:lnTo>
                <a:lnTo>
                  <a:pt x="7298878" y="2578100"/>
                </a:lnTo>
                <a:lnTo>
                  <a:pt x="7284433" y="2540000"/>
                </a:lnTo>
                <a:lnTo>
                  <a:pt x="7269470" y="2489200"/>
                </a:lnTo>
                <a:lnTo>
                  <a:pt x="7253994" y="2451100"/>
                </a:lnTo>
                <a:lnTo>
                  <a:pt x="7238007" y="2400300"/>
                </a:lnTo>
                <a:lnTo>
                  <a:pt x="7221513" y="2362200"/>
                </a:lnTo>
                <a:lnTo>
                  <a:pt x="7204516" y="2324100"/>
                </a:lnTo>
                <a:lnTo>
                  <a:pt x="7187020" y="2273300"/>
                </a:lnTo>
                <a:lnTo>
                  <a:pt x="7169028" y="2235200"/>
                </a:lnTo>
                <a:lnTo>
                  <a:pt x="7150543" y="2197100"/>
                </a:lnTo>
                <a:lnTo>
                  <a:pt x="7131571" y="2159000"/>
                </a:lnTo>
                <a:lnTo>
                  <a:pt x="7112113" y="2108200"/>
                </a:lnTo>
                <a:lnTo>
                  <a:pt x="7092175" y="2070100"/>
                </a:lnTo>
                <a:lnTo>
                  <a:pt x="7071759" y="2032000"/>
                </a:lnTo>
                <a:lnTo>
                  <a:pt x="7050869" y="1993900"/>
                </a:lnTo>
                <a:lnTo>
                  <a:pt x="7029509" y="1955800"/>
                </a:lnTo>
                <a:lnTo>
                  <a:pt x="7007683" y="1917700"/>
                </a:lnTo>
                <a:lnTo>
                  <a:pt x="6985394" y="1879600"/>
                </a:lnTo>
                <a:lnTo>
                  <a:pt x="6962646" y="1828800"/>
                </a:lnTo>
                <a:lnTo>
                  <a:pt x="6939443" y="1790700"/>
                </a:lnTo>
                <a:lnTo>
                  <a:pt x="6915788" y="1752600"/>
                </a:lnTo>
                <a:lnTo>
                  <a:pt x="6891685" y="1714500"/>
                </a:lnTo>
                <a:lnTo>
                  <a:pt x="6867138" y="1676400"/>
                </a:lnTo>
                <a:lnTo>
                  <a:pt x="6842150" y="1638300"/>
                </a:lnTo>
                <a:lnTo>
                  <a:pt x="6816725" y="1612900"/>
                </a:lnTo>
                <a:lnTo>
                  <a:pt x="6790866" y="1574800"/>
                </a:lnTo>
                <a:lnTo>
                  <a:pt x="6764578" y="1536700"/>
                </a:lnTo>
                <a:lnTo>
                  <a:pt x="6737864" y="1498600"/>
                </a:lnTo>
                <a:lnTo>
                  <a:pt x="6710727" y="1460500"/>
                </a:lnTo>
                <a:lnTo>
                  <a:pt x="6683172" y="1422400"/>
                </a:lnTo>
                <a:lnTo>
                  <a:pt x="6655202" y="1397000"/>
                </a:lnTo>
                <a:lnTo>
                  <a:pt x="6626821" y="1358900"/>
                </a:lnTo>
                <a:lnTo>
                  <a:pt x="6598032" y="1320800"/>
                </a:lnTo>
                <a:lnTo>
                  <a:pt x="6568839" y="1282700"/>
                </a:lnTo>
                <a:lnTo>
                  <a:pt x="6539246" y="1257300"/>
                </a:lnTo>
                <a:lnTo>
                  <a:pt x="6509256" y="1219200"/>
                </a:lnTo>
                <a:lnTo>
                  <a:pt x="6478873" y="1193800"/>
                </a:lnTo>
                <a:lnTo>
                  <a:pt x="6448101" y="1155700"/>
                </a:lnTo>
                <a:lnTo>
                  <a:pt x="6416943" y="1117600"/>
                </a:lnTo>
                <a:lnTo>
                  <a:pt x="6385403" y="1092200"/>
                </a:lnTo>
                <a:lnTo>
                  <a:pt x="6353485" y="1054100"/>
                </a:lnTo>
                <a:lnTo>
                  <a:pt x="6288529" y="1003300"/>
                </a:lnTo>
                <a:lnTo>
                  <a:pt x="6255499" y="965200"/>
                </a:lnTo>
                <a:lnTo>
                  <a:pt x="6222104" y="939800"/>
                </a:lnTo>
                <a:lnTo>
                  <a:pt x="6188350" y="901700"/>
                </a:lnTo>
                <a:lnTo>
                  <a:pt x="6119777" y="850900"/>
                </a:lnTo>
                <a:lnTo>
                  <a:pt x="6084965" y="825500"/>
                </a:lnTo>
                <a:lnTo>
                  <a:pt x="6049808" y="787400"/>
                </a:lnTo>
                <a:lnTo>
                  <a:pt x="5942302" y="711200"/>
                </a:lnTo>
                <a:lnTo>
                  <a:pt x="5831822" y="635000"/>
                </a:lnTo>
                <a:lnTo>
                  <a:pt x="5718466" y="558800"/>
                </a:lnTo>
                <a:lnTo>
                  <a:pt x="5641347" y="508000"/>
                </a:lnTo>
                <a:lnTo>
                  <a:pt x="5602334" y="495300"/>
                </a:lnTo>
                <a:lnTo>
                  <a:pt x="5523419" y="444500"/>
                </a:lnTo>
                <a:lnTo>
                  <a:pt x="5483524" y="431800"/>
                </a:lnTo>
                <a:lnTo>
                  <a:pt x="5402879" y="381000"/>
                </a:lnTo>
                <a:lnTo>
                  <a:pt x="5362136" y="368300"/>
                </a:lnTo>
                <a:lnTo>
                  <a:pt x="5321118" y="342900"/>
                </a:lnTo>
                <a:lnTo>
                  <a:pt x="5279828" y="330200"/>
                </a:lnTo>
                <a:lnTo>
                  <a:pt x="5238270" y="304800"/>
                </a:lnTo>
                <a:lnTo>
                  <a:pt x="5196447" y="292100"/>
                </a:lnTo>
                <a:lnTo>
                  <a:pt x="5154364" y="266700"/>
                </a:lnTo>
                <a:lnTo>
                  <a:pt x="5026586" y="228600"/>
                </a:lnTo>
                <a:lnTo>
                  <a:pt x="4983496" y="203200"/>
                </a:lnTo>
                <a:lnTo>
                  <a:pt x="4539874" y="76200"/>
                </a:lnTo>
                <a:close/>
              </a:path>
              <a:path w="7481569" h="7467600">
                <a:moveTo>
                  <a:pt x="4402610" y="50800"/>
                </a:moveTo>
                <a:lnTo>
                  <a:pt x="3078355" y="50800"/>
                </a:lnTo>
                <a:lnTo>
                  <a:pt x="2986645" y="76200"/>
                </a:lnTo>
                <a:lnTo>
                  <a:pt x="4494320" y="76200"/>
                </a:lnTo>
                <a:lnTo>
                  <a:pt x="4402610" y="50800"/>
                </a:lnTo>
                <a:close/>
              </a:path>
              <a:path w="7481569" h="7467600">
                <a:moveTo>
                  <a:pt x="4310121" y="38100"/>
                </a:moveTo>
                <a:lnTo>
                  <a:pt x="3170844" y="38100"/>
                </a:lnTo>
                <a:lnTo>
                  <a:pt x="3124504" y="50800"/>
                </a:lnTo>
                <a:lnTo>
                  <a:pt x="4356461" y="50800"/>
                </a:lnTo>
                <a:lnTo>
                  <a:pt x="4310121" y="38100"/>
                </a:lnTo>
                <a:close/>
              </a:path>
              <a:path w="7481569" h="7467600">
                <a:moveTo>
                  <a:pt x="4216883" y="25400"/>
                </a:moveTo>
                <a:lnTo>
                  <a:pt x="3264082" y="25400"/>
                </a:lnTo>
                <a:lnTo>
                  <a:pt x="3217371" y="38100"/>
                </a:lnTo>
                <a:lnTo>
                  <a:pt x="4263594" y="38100"/>
                </a:lnTo>
                <a:lnTo>
                  <a:pt x="4216883" y="25400"/>
                </a:lnTo>
                <a:close/>
              </a:path>
              <a:path w="7481569" h="7467600">
                <a:moveTo>
                  <a:pt x="4122925" y="12700"/>
                </a:moveTo>
                <a:lnTo>
                  <a:pt x="3358040" y="12700"/>
                </a:lnTo>
                <a:lnTo>
                  <a:pt x="3310973" y="25400"/>
                </a:lnTo>
                <a:lnTo>
                  <a:pt x="4169992" y="25400"/>
                </a:lnTo>
                <a:lnTo>
                  <a:pt x="4122925" y="12700"/>
                </a:lnTo>
                <a:close/>
              </a:path>
              <a:path w="7481569" h="7467600">
                <a:moveTo>
                  <a:pt x="3980703" y="0"/>
                </a:moveTo>
                <a:lnTo>
                  <a:pt x="3500262" y="0"/>
                </a:lnTo>
                <a:lnTo>
                  <a:pt x="3452688" y="12700"/>
                </a:lnTo>
                <a:lnTo>
                  <a:pt x="4028277" y="12700"/>
                </a:lnTo>
                <a:lnTo>
                  <a:pt x="3980703" y="0"/>
                </a:lnTo>
                <a:close/>
              </a:path>
            </a:pathLst>
          </a:custGeom>
          <a:solidFill>
            <a:srgbClr val="000000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982042" y="2280243"/>
            <a:ext cx="2054860" cy="6081395"/>
          </a:xfrm>
          <a:custGeom>
            <a:avLst/>
            <a:gdLst/>
            <a:ahLst/>
            <a:cxnLst/>
            <a:rect l="l" t="t" r="r" b="b"/>
            <a:pathLst>
              <a:path w="2054859" h="6081395">
                <a:moveTo>
                  <a:pt x="794530" y="0"/>
                </a:moveTo>
                <a:lnTo>
                  <a:pt x="0" y="794227"/>
                </a:lnTo>
                <a:lnTo>
                  <a:pt x="34278" y="829018"/>
                </a:lnTo>
                <a:lnTo>
                  <a:pt x="68024" y="864328"/>
                </a:lnTo>
                <a:lnTo>
                  <a:pt x="101231" y="900151"/>
                </a:lnTo>
                <a:lnTo>
                  <a:pt x="133892" y="936480"/>
                </a:lnTo>
                <a:lnTo>
                  <a:pt x="166001" y="973308"/>
                </a:lnTo>
                <a:lnTo>
                  <a:pt x="197551" y="1010629"/>
                </a:lnTo>
                <a:lnTo>
                  <a:pt x="228536" y="1048436"/>
                </a:lnTo>
                <a:lnTo>
                  <a:pt x="258948" y="1086723"/>
                </a:lnTo>
                <a:lnTo>
                  <a:pt x="288782" y="1125483"/>
                </a:lnTo>
                <a:lnTo>
                  <a:pt x="318030" y="1164709"/>
                </a:lnTo>
                <a:lnTo>
                  <a:pt x="346686" y="1204395"/>
                </a:lnTo>
                <a:lnTo>
                  <a:pt x="374744" y="1244534"/>
                </a:lnTo>
                <a:lnTo>
                  <a:pt x="402197" y="1285120"/>
                </a:lnTo>
                <a:lnTo>
                  <a:pt x="429039" y="1326146"/>
                </a:lnTo>
                <a:lnTo>
                  <a:pt x="455261" y="1367605"/>
                </a:lnTo>
                <a:lnTo>
                  <a:pt x="480859" y="1409491"/>
                </a:lnTo>
                <a:lnTo>
                  <a:pt x="505826" y="1451797"/>
                </a:lnTo>
                <a:lnTo>
                  <a:pt x="530155" y="1494517"/>
                </a:lnTo>
                <a:lnTo>
                  <a:pt x="553838" y="1537644"/>
                </a:lnTo>
                <a:lnTo>
                  <a:pt x="576871" y="1581172"/>
                </a:lnTo>
                <a:lnTo>
                  <a:pt x="599246" y="1625093"/>
                </a:lnTo>
                <a:lnTo>
                  <a:pt x="620956" y="1669401"/>
                </a:lnTo>
                <a:lnTo>
                  <a:pt x="641995" y="1714091"/>
                </a:lnTo>
                <a:lnTo>
                  <a:pt x="662356" y="1759154"/>
                </a:lnTo>
                <a:lnTo>
                  <a:pt x="682034" y="1804585"/>
                </a:lnTo>
                <a:lnTo>
                  <a:pt x="701020" y="1850376"/>
                </a:lnTo>
                <a:lnTo>
                  <a:pt x="719309" y="1896522"/>
                </a:lnTo>
                <a:lnTo>
                  <a:pt x="736894" y="1943016"/>
                </a:lnTo>
                <a:lnTo>
                  <a:pt x="753768" y="1989850"/>
                </a:lnTo>
                <a:lnTo>
                  <a:pt x="769925" y="2037020"/>
                </a:lnTo>
                <a:lnTo>
                  <a:pt x="785358" y="2084517"/>
                </a:lnTo>
                <a:lnTo>
                  <a:pt x="800061" y="2132335"/>
                </a:lnTo>
                <a:lnTo>
                  <a:pt x="814027" y="2180468"/>
                </a:lnTo>
                <a:lnTo>
                  <a:pt x="827249" y="2228910"/>
                </a:lnTo>
                <a:lnTo>
                  <a:pt x="839721" y="2277652"/>
                </a:lnTo>
                <a:lnTo>
                  <a:pt x="851436" y="2326690"/>
                </a:lnTo>
                <a:lnTo>
                  <a:pt x="862387" y="2376016"/>
                </a:lnTo>
                <a:lnTo>
                  <a:pt x="872569" y="2425624"/>
                </a:lnTo>
                <a:lnTo>
                  <a:pt x="881974" y="2475507"/>
                </a:lnTo>
                <a:lnTo>
                  <a:pt x="890596" y="2525658"/>
                </a:lnTo>
                <a:lnTo>
                  <a:pt x="898428" y="2576072"/>
                </a:lnTo>
                <a:lnTo>
                  <a:pt x="905463" y="2626741"/>
                </a:lnTo>
                <a:lnTo>
                  <a:pt x="911696" y="2677658"/>
                </a:lnTo>
                <a:lnTo>
                  <a:pt x="917119" y="2728818"/>
                </a:lnTo>
                <a:lnTo>
                  <a:pt x="921725" y="2780213"/>
                </a:lnTo>
                <a:lnTo>
                  <a:pt x="925509" y="2831838"/>
                </a:lnTo>
                <a:lnTo>
                  <a:pt x="928464" y="2883685"/>
                </a:lnTo>
                <a:lnTo>
                  <a:pt x="930582" y="2935747"/>
                </a:lnTo>
                <a:lnTo>
                  <a:pt x="931858" y="2988019"/>
                </a:lnTo>
                <a:lnTo>
                  <a:pt x="932285" y="3040493"/>
                </a:lnTo>
                <a:lnTo>
                  <a:pt x="931858" y="3092968"/>
                </a:lnTo>
                <a:lnTo>
                  <a:pt x="930582" y="3145241"/>
                </a:lnTo>
                <a:lnTo>
                  <a:pt x="928464" y="3197304"/>
                </a:lnTo>
                <a:lnTo>
                  <a:pt x="925509" y="3249151"/>
                </a:lnTo>
                <a:lnTo>
                  <a:pt x="921725" y="3300776"/>
                </a:lnTo>
                <a:lnTo>
                  <a:pt x="917119" y="3352171"/>
                </a:lnTo>
                <a:lnTo>
                  <a:pt x="911696" y="3403332"/>
                </a:lnTo>
                <a:lnTo>
                  <a:pt x="905463" y="3454249"/>
                </a:lnTo>
                <a:lnTo>
                  <a:pt x="898428" y="3504919"/>
                </a:lnTo>
                <a:lnTo>
                  <a:pt x="890596" y="3555332"/>
                </a:lnTo>
                <a:lnTo>
                  <a:pt x="881974" y="3605484"/>
                </a:lnTo>
                <a:lnTo>
                  <a:pt x="872569" y="3655367"/>
                </a:lnTo>
                <a:lnTo>
                  <a:pt x="862387" y="3704975"/>
                </a:lnTo>
                <a:lnTo>
                  <a:pt x="851436" y="3754301"/>
                </a:lnTo>
                <a:lnTo>
                  <a:pt x="839721" y="3803339"/>
                </a:lnTo>
                <a:lnTo>
                  <a:pt x="827249" y="3852082"/>
                </a:lnTo>
                <a:lnTo>
                  <a:pt x="814027" y="3900523"/>
                </a:lnTo>
                <a:lnTo>
                  <a:pt x="800061" y="3948656"/>
                </a:lnTo>
                <a:lnTo>
                  <a:pt x="785358" y="3996474"/>
                </a:lnTo>
                <a:lnTo>
                  <a:pt x="769925" y="4043972"/>
                </a:lnTo>
                <a:lnTo>
                  <a:pt x="753768" y="4091141"/>
                </a:lnTo>
                <a:lnTo>
                  <a:pt x="736894" y="4137975"/>
                </a:lnTo>
                <a:lnTo>
                  <a:pt x="719309" y="4184469"/>
                </a:lnTo>
                <a:lnTo>
                  <a:pt x="701020" y="4230614"/>
                </a:lnTo>
                <a:lnTo>
                  <a:pt x="682034" y="4276406"/>
                </a:lnTo>
                <a:lnTo>
                  <a:pt x="662356" y="4321837"/>
                </a:lnTo>
                <a:lnTo>
                  <a:pt x="641995" y="4366900"/>
                </a:lnTo>
                <a:lnTo>
                  <a:pt x="620956" y="4411589"/>
                </a:lnTo>
                <a:lnTo>
                  <a:pt x="599246" y="4455897"/>
                </a:lnTo>
                <a:lnTo>
                  <a:pt x="576871" y="4499818"/>
                </a:lnTo>
                <a:lnTo>
                  <a:pt x="553838" y="4543345"/>
                </a:lnTo>
                <a:lnTo>
                  <a:pt x="530155" y="4586472"/>
                </a:lnTo>
                <a:lnTo>
                  <a:pt x="505826" y="4629192"/>
                </a:lnTo>
                <a:lnTo>
                  <a:pt x="480859" y="4671498"/>
                </a:lnTo>
                <a:lnTo>
                  <a:pt x="455261" y="4713384"/>
                </a:lnTo>
                <a:lnTo>
                  <a:pt x="429039" y="4754843"/>
                </a:lnTo>
                <a:lnTo>
                  <a:pt x="402197" y="4795868"/>
                </a:lnTo>
                <a:lnTo>
                  <a:pt x="374744" y="4836454"/>
                </a:lnTo>
                <a:lnTo>
                  <a:pt x="346686" y="4876593"/>
                </a:lnTo>
                <a:lnTo>
                  <a:pt x="318030" y="4916279"/>
                </a:lnTo>
                <a:lnTo>
                  <a:pt x="288782" y="4955505"/>
                </a:lnTo>
                <a:lnTo>
                  <a:pt x="258948" y="4994264"/>
                </a:lnTo>
                <a:lnTo>
                  <a:pt x="228536" y="5032551"/>
                </a:lnTo>
                <a:lnTo>
                  <a:pt x="197551" y="5070358"/>
                </a:lnTo>
                <a:lnTo>
                  <a:pt x="166001" y="5107679"/>
                </a:lnTo>
                <a:lnTo>
                  <a:pt x="133892" y="5144507"/>
                </a:lnTo>
                <a:lnTo>
                  <a:pt x="101231" y="5180836"/>
                </a:lnTo>
                <a:lnTo>
                  <a:pt x="68024" y="5216658"/>
                </a:lnTo>
                <a:lnTo>
                  <a:pt x="34278" y="5251969"/>
                </a:lnTo>
                <a:lnTo>
                  <a:pt x="0" y="5286760"/>
                </a:lnTo>
                <a:lnTo>
                  <a:pt x="794530" y="6080987"/>
                </a:lnTo>
                <a:lnTo>
                  <a:pt x="830194" y="6044925"/>
                </a:lnTo>
                <a:lnTo>
                  <a:pt x="865388" y="6008506"/>
                </a:lnTo>
                <a:lnTo>
                  <a:pt x="900113" y="5971732"/>
                </a:lnTo>
                <a:lnTo>
                  <a:pt x="934366" y="5934607"/>
                </a:lnTo>
                <a:lnTo>
                  <a:pt x="968146" y="5897132"/>
                </a:lnTo>
                <a:lnTo>
                  <a:pt x="1001452" y="5859309"/>
                </a:lnTo>
                <a:lnTo>
                  <a:pt x="1034282" y="5821140"/>
                </a:lnTo>
                <a:lnTo>
                  <a:pt x="1066634" y="5782627"/>
                </a:lnTo>
                <a:lnTo>
                  <a:pt x="1098509" y="5743773"/>
                </a:lnTo>
                <a:lnTo>
                  <a:pt x="1129903" y="5704580"/>
                </a:lnTo>
                <a:lnTo>
                  <a:pt x="1160815" y="5665050"/>
                </a:lnTo>
                <a:lnTo>
                  <a:pt x="1191245" y="5625184"/>
                </a:lnTo>
                <a:lnTo>
                  <a:pt x="1221190" y="5584986"/>
                </a:lnTo>
                <a:lnTo>
                  <a:pt x="1250649" y="5544457"/>
                </a:lnTo>
                <a:lnTo>
                  <a:pt x="1279621" y="5503599"/>
                </a:lnTo>
                <a:lnTo>
                  <a:pt x="1308104" y="5462414"/>
                </a:lnTo>
                <a:lnTo>
                  <a:pt x="1336097" y="5420905"/>
                </a:lnTo>
                <a:lnTo>
                  <a:pt x="1363599" y="5379074"/>
                </a:lnTo>
                <a:lnTo>
                  <a:pt x="1390607" y="5336923"/>
                </a:lnTo>
                <a:lnTo>
                  <a:pt x="1417122" y="5294454"/>
                </a:lnTo>
                <a:lnTo>
                  <a:pt x="1443140" y="5251668"/>
                </a:lnTo>
                <a:lnTo>
                  <a:pt x="1468661" y="5208569"/>
                </a:lnTo>
                <a:lnTo>
                  <a:pt x="1493683" y="5165159"/>
                </a:lnTo>
                <a:lnTo>
                  <a:pt x="1518205" y="5121438"/>
                </a:lnTo>
                <a:lnTo>
                  <a:pt x="1542225" y="5077411"/>
                </a:lnTo>
                <a:lnTo>
                  <a:pt x="1565742" y="5033078"/>
                </a:lnTo>
                <a:lnTo>
                  <a:pt x="1588755" y="4988442"/>
                </a:lnTo>
                <a:lnTo>
                  <a:pt x="1611262" y="4943505"/>
                </a:lnTo>
                <a:lnTo>
                  <a:pt x="1633261" y="4898269"/>
                </a:lnTo>
                <a:lnTo>
                  <a:pt x="1654752" y="4852736"/>
                </a:lnTo>
                <a:lnTo>
                  <a:pt x="1675732" y="4806909"/>
                </a:lnTo>
                <a:lnTo>
                  <a:pt x="1696201" y="4760790"/>
                </a:lnTo>
                <a:lnTo>
                  <a:pt x="1716157" y="4714380"/>
                </a:lnTo>
                <a:lnTo>
                  <a:pt x="1735674" y="4667488"/>
                </a:lnTo>
                <a:lnTo>
                  <a:pt x="1754617" y="4620430"/>
                </a:lnTo>
                <a:lnTo>
                  <a:pt x="1772984" y="4573206"/>
                </a:lnTo>
                <a:lnTo>
                  <a:pt x="1790776" y="4525820"/>
                </a:lnTo>
                <a:lnTo>
                  <a:pt x="1807992" y="4478274"/>
                </a:lnTo>
                <a:lnTo>
                  <a:pt x="1824631" y="4430570"/>
                </a:lnTo>
                <a:lnTo>
                  <a:pt x="1840692" y="4382711"/>
                </a:lnTo>
                <a:lnTo>
                  <a:pt x="1856176" y="4334698"/>
                </a:lnTo>
                <a:lnTo>
                  <a:pt x="1871082" y="4286535"/>
                </a:lnTo>
                <a:lnTo>
                  <a:pt x="1885409" y="4238224"/>
                </a:lnTo>
                <a:lnTo>
                  <a:pt x="1899158" y="4189767"/>
                </a:lnTo>
                <a:lnTo>
                  <a:pt x="1912326" y="4141167"/>
                </a:lnTo>
                <a:lnTo>
                  <a:pt x="1924915" y="4092425"/>
                </a:lnTo>
                <a:lnTo>
                  <a:pt x="1936922" y="4043545"/>
                </a:lnTo>
                <a:lnTo>
                  <a:pt x="1948349" y="3994528"/>
                </a:lnTo>
                <a:lnTo>
                  <a:pt x="1959195" y="3945378"/>
                </a:lnTo>
                <a:lnTo>
                  <a:pt x="1969458" y="3896096"/>
                </a:lnTo>
                <a:lnTo>
                  <a:pt x="1979139" y="3846684"/>
                </a:lnTo>
                <a:lnTo>
                  <a:pt x="1988236" y="3797147"/>
                </a:lnTo>
                <a:lnTo>
                  <a:pt x="1996751" y="3747484"/>
                </a:lnTo>
                <a:lnTo>
                  <a:pt x="2004681" y="3697700"/>
                </a:lnTo>
                <a:lnTo>
                  <a:pt x="2012027" y="3647796"/>
                </a:lnTo>
                <a:lnTo>
                  <a:pt x="2018788" y="3597775"/>
                </a:lnTo>
                <a:lnTo>
                  <a:pt x="2024964" y="3547640"/>
                </a:lnTo>
                <a:lnTo>
                  <a:pt x="2030554" y="3497391"/>
                </a:lnTo>
                <a:lnTo>
                  <a:pt x="2035557" y="3447033"/>
                </a:lnTo>
                <a:lnTo>
                  <a:pt x="2039974" y="3396567"/>
                </a:lnTo>
                <a:lnTo>
                  <a:pt x="2043803" y="3345996"/>
                </a:lnTo>
                <a:lnTo>
                  <a:pt x="2047045" y="3295322"/>
                </a:lnTo>
                <a:lnTo>
                  <a:pt x="2049698" y="3244548"/>
                </a:lnTo>
                <a:lnTo>
                  <a:pt x="2051763" y="3193675"/>
                </a:lnTo>
                <a:lnTo>
                  <a:pt x="2053238" y="3142707"/>
                </a:lnTo>
                <a:lnTo>
                  <a:pt x="2054123" y="3091646"/>
                </a:lnTo>
                <a:lnTo>
                  <a:pt x="2054419" y="3040493"/>
                </a:lnTo>
                <a:lnTo>
                  <a:pt x="2054123" y="2989341"/>
                </a:lnTo>
                <a:lnTo>
                  <a:pt x="2053238" y="2938279"/>
                </a:lnTo>
                <a:lnTo>
                  <a:pt x="2051763" y="2887311"/>
                </a:lnTo>
                <a:lnTo>
                  <a:pt x="2049698" y="2836439"/>
                </a:lnTo>
                <a:lnTo>
                  <a:pt x="2047045" y="2785664"/>
                </a:lnTo>
                <a:lnTo>
                  <a:pt x="2043803" y="2734990"/>
                </a:lnTo>
                <a:lnTo>
                  <a:pt x="2039974" y="2684419"/>
                </a:lnTo>
                <a:lnTo>
                  <a:pt x="2035558" y="2633953"/>
                </a:lnTo>
                <a:lnTo>
                  <a:pt x="2030554" y="2583595"/>
                </a:lnTo>
                <a:lnTo>
                  <a:pt x="2024964" y="2533347"/>
                </a:lnTo>
                <a:lnTo>
                  <a:pt x="2018789" y="2483211"/>
                </a:lnTo>
                <a:lnTo>
                  <a:pt x="2012028" y="2433190"/>
                </a:lnTo>
                <a:lnTo>
                  <a:pt x="2004682" y="2383287"/>
                </a:lnTo>
                <a:lnTo>
                  <a:pt x="1996752" y="2333502"/>
                </a:lnTo>
                <a:lnTo>
                  <a:pt x="1988237" y="2283840"/>
                </a:lnTo>
                <a:lnTo>
                  <a:pt x="1979140" y="2234302"/>
                </a:lnTo>
                <a:lnTo>
                  <a:pt x="1969459" y="2184891"/>
                </a:lnTo>
                <a:lnTo>
                  <a:pt x="1959196" y="2135609"/>
                </a:lnTo>
                <a:lnTo>
                  <a:pt x="1948351" y="2086459"/>
                </a:lnTo>
                <a:lnTo>
                  <a:pt x="1936821" y="2037020"/>
                </a:lnTo>
                <a:lnTo>
                  <a:pt x="1924917" y="1988562"/>
                </a:lnTo>
                <a:lnTo>
                  <a:pt x="1912329" y="1939820"/>
                </a:lnTo>
                <a:lnTo>
                  <a:pt x="1899161" y="1891220"/>
                </a:lnTo>
                <a:lnTo>
                  <a:pt x="1885413" y="1842762"/>
                </a:lnTo>
                <a:lnTo>
                  <a:pt x="1871086" y="1794451"/>
                </a:lnTo>
                <a:lnTo>
                  <a:pt x="1856181" y="1746288"/>
                </a:lnTo>
                <a:lnTo>
                  <a:pt x="1840698" y="1698276"/>
                </a:lnTo>
                <a:lnTo>
                  <a:pt x="1824637" y="1650416"/>
                </a:lnTo>
                <a:lnTo>
                  <a:pt x="1807998" y="1602712"/>
                </a:lnTo>
                <a:lnTo>
                  <a:pt x="1790783" y="1555166"/>
                </a:lnTo>
                <a:lnTo>
                  <a:pt x="1772992" y="1507780"/>
                </a:lnTo>
                <a:lnTo>
                  <a:pt x="1754626" y="1460557"/>
                </a:lnTo>
                <a:lnTo>
                  <a:pt x="1735684" y="1413498"/>
                </a:lnTo>
                <a:lnTo>
                  <a:pt x="1716167" y="1366607"/>
                </a:lnTo>
                <a:lnTo>
                  <a:pt x="1696211" y="1320197"/>
                </a:lnTo>
                <a:lnTo>
                  <a:pt x="1675741" y="1274077"/>
                </a:lnTo>
                <a:lnTo>
                  <a:pt x="1654760" y="1228250"/>
                </a:lnTo>
                <a:lnTo>
                  <a:pt x="1633268" y="1182718"/>
                </a:lnTo>
                <a:lnTo>
                  <a:pt x="1611268" y="1137482"/>
                </a:lnTo>
                <a:lnTo>
                  <a:pt x="1588761" y="1092545"/>
                </a:lnTo>
                <a:lnTo>
                  <a:pt x="1565747" y="1047909"/>
                </a:lnTo>
                <a:lnTo>
                  <a:pt x="1542230" y="1003576"/>
                </a:lnTo>
                <a:lnTo>
                  <a:pt x="1518209" y="959548"/>
                </a:lnTo>
                <a:lnTo>
                  <a:pt x="1493686" y="915828"/>
                </a:lnTo>
                <a:lnTo>
                  <a:pt x="1468664" y="872417"/>
                </a:lnTo>
                <a:lnTo>
                  <a:pt x="1443142" y="829318"/>
                </a:lnTo>
                <a:lnTo>
                  <a:pt x="1417124" y="786533"/>
                </a:lnTo>
                <a:lnTo>
                  <a:pt x="1390609" y="744064"/>
                </a:lnTo>
                <a:lnTo>
                  <a:pt x="1363601" y="701912"/>
                </a:lnTo>
                <a:lnTo>
                  <a:pt x="1336099" y="660081"/>
                </a:lnTo>
                <a:lnTo>
                  <a:pt x="1308105" y="618572"/>
                </a:lnTo>
                <a:lnTo>
                  <a:pt x="1279622" y="577388"/>
                </a:lnTo>
                <a:lnTo>
                  <a:pt x="1250650" y="536530"/>
                </a:lnTo>
                <a:lnTo>
                  <a:pt x="1221190" y="496001"/>
                </a:lnTo>
                <a:lnTo>
                  <a:pt x="1191245" y="455802"/>
                </a:lnTo>
                <a:lnTo>
                  <a:pt x="1160815" y="415937"/>
                </a:lnTo>
                <a:lnTo>
                  <a:pt x="1129903" y="376406"/>
                </a:lnTo>
                <a:lnTo>
                  <a:pt x="1098509" y="337213"/>
                </a:lnTo>
                <a:lnTo>
                  <a:pt x="1066635" y="298359"/>
                </a:lnTo>
                <a:lnTo>
                  <a:pt x="1034282" y="259847"/>
                </a:lnTo>
                <a:lnTo>
                  <a:pt x="1001452" y="221678"/>
                </a:lnTo>
                <a:lnTo>
                  <a:pt x="968146" y="183855"/>
                </a:lnTo>
                <a:lnTo>
                  <a:pt x="934366" y="146380"/>
                </a:lnTo>
                <a:lnTo>
                  <a:pt x="900113" y="109254"/>
                </a:lnTo>
                <a:lnTo>
                  <a:pt x="865388" y="72481"/>
                </a:lnTo>
                <a:lnTo>
                  <a:pt x="830194" y="36062"/>
                </a:lnTo>
                <a:lnTo>
                  <a:pt x="794530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34917" y="5309672"/>
            <a:ext cx="4114800" cy="4113529"/>
          </a:xfrm>
          <a:custGeom>
            <a:avLst/>
            <a:gdLst/>
            <a:ahLst/>
            <a:cxnLst/>
            <a:rect l="l" t="t" r="r" b="b"/>
            <a:pathLst>
              <a:path w="4114800" h="4113529">
                <a:moveTo>
                  <a:pt x="4114523" y="0"/>
                </a:moveTo>
                <a:lnTo>
                  <a:pt x="3366431" y="0"/>
                </a:lnTo>
                <a:lnTo>
                  <a:pt x="3366089" y="48326"/>
                </a:lnTo>
                <a:lnTo>
                  <a:pt x="3365067" y="96491"/>
                </a:lnTo>
                <a:lnTo>
                  <a:pt x="3363369" y="144489"/>
                </a:lnTo>
                <a:lnTo>
                  <a:pt x="3360999" y="192317"/>
                </a:lnTo>
                <a:lnTo>
                  <a:pt x="3357962" y="239970"/>
                </a:lnTo>
                <a:lnTo>
                  <a:pt x="3354264" y="287442"/>
                </a:lnTo>
                <a:lnTo>
                  <a:pt x="3349908" y="334731"/>
                </a:lnTo>
                <a:lnTo>
                  <a:pt x="3344898" y="381830"/>
                </a:lnTo>
                <a:lnTo>
                  <a:pt x="3339241" y="428735"/>
                </a:lnTo>
                <a:lnTo>
                  <a:pt x="3332939" y="475442"/>
                </a:lnTo>
                <a:lnTo>
                  <a:pt x="3325999" y="521946"/>
                </a:lnTo>
                <a:lnTo>
                  <a:pt x="3318423" y="568243"/>
                </a:lnTo>
                <a:lnTo>
                  <a:pt x="3310218" y="614328"/>
                </a:lnTo>
                <a:lnTo>
                  <a:pt x="3301387" y="660196"/>
                </a:lnTo>
                <a:lnTo>
                  <a:pt x="3291935" y="705843"/>
                </a:lnTo>
                <a:lnTo>
                  <a:pt x="3281868" y="751264"/>
                </a:lnTo>
                <a:lnTo>
                  <a:pt x="3271188" y="796455"/>
                </a:lnTo>
                <a:lnTo>
                  <a:pt x="3259901" y="841411"/>
                </a:lnTo>
                <a:lnTo>
                  <a:pt x="3248012" y="886127"/>
                </a:lnTo>
                <a:lnTo>
                  <a:pt x="3235525" y="930599"/>
                </a:lnTo>
                <a:lnTo>
                  <a:pt x="3222445" y="974822"/>
                </a:lnTo>
                <a:lnTo>
                  <a:pt x="3208776" y="1018792"/>
                </a:lnTo>
                <a:lnTo>
                  <a:pt x="3194523" y="1062504"/>
                </a:lnTo>
                <a:lnTo>
                  <a:pt x="3179690" y="1105953"/>
                </a:lnTo>
                <a:lnTo>
                  <a:pt x="3164283" y="1149136"/>
                </a:lnTo>
                <a:lnTo>
                  <a:pt x="3148305" y="1192046"/>
                </a:lnTo>
                <a:lnTo>
                  <a:pt x="3131761" y="1234680"/>
                </a:lnTo>
                <a:lnTo>
                  <a:pt x="3114656" y="1277034"/>
                </a:lnTo>
                <a:lnTo>
                  <a:pt x="3096995" y="1319101"/>
                </a:lnTo>
                <a:lnTo>
                  <a:pt x="3078782" y="1360879"/>
                </a:lnTo>
                <a:lnTo>
                  <a:pt x="3060021" y="1402362"/>
                </a:lnTo>
                <a:lnTo>
                  <a:pt x="3040718" y="1443546"/>
                </a:lnTo>
                <a:lnTo>
                  <a:pt x="3020876" y="1484426"/>
                </a:lnTo>
                <a:lnTo>
                  <a:pt x="3000501" y="1524997"/>
                </a:lnTo>
                <a:lnTo>
                  <a:pt x="2979597" y="1565256"/>
                </a:lnTo>
                <a:lnTo>
                  <a:pt x="2958168" y="1605197"/>
                </a:lnTo>
                <a:lnTo>
                  <a:pt x="2936219" y="1644815"/>
                </a:lnTo>
                <a:lnTo>
                  <a:pt x="2913756" y="1684107"/>
                </a:lnTo>
                <a:lnTo>
                  <a:pt x="2890781" y="1723068"/>
                </a:lnTo>
                <a:lnTo>
                  <a:pt x="2867301" y="1761692"/>
                </a:lnTo>
                <a:lnTo>
                  <a:pt x="2843319" y="1799976"/>
                </a:lnTo>
                <a:lnTo>
                  <a:pt x="2818841" y="1837915"/>
                </a:lnTo>
                <a:lnTo>
                  <a:pt x="2793870" y="1875503"/>
                </a:lnTo>
                <a:lnTo>
                  <a:pt x="2768411" y="1912738"/>
                </a:lnTo>
                <a:lnTo>
                  <a:pt x="2742469" y="1949614"/>
                </a:lnTo>
                <a:lnTo>
                  <a:pt x="2716049" y="1986126"/>
                </a:lnTo>
                <a:lnTo>
                  <a:pt x="2689155" y="2022270"/>
                </a:lnTo>
                <a:lnTo>
                  <a:pt x="2661792" y="2058041"/>
                </a:lnTo>
                <a:lnTo>
                  <a:pt x="2633964" y="2093435"/>
                </a:lnTo>
                <a:lnTo>
                  <a:pt x="2605676" y="2128447"/>
                </a:lnTo>
                <a:lnTo>
                  <a:pt x="2576932" y="2163072"/>
                </a:lnTo>
                <a:lnTo>
                  <a:pt x="2547737" y="2197307"/>
                </a:lnTo>
                <a:lnTo>
                  <a:pt x="2518096" y="2231146"/>
                </a:lnTo>
                <a:lnTo>
                  <a:pt x="2488014" y="2264584"/>
                </a:lnTo>
                <a:lnTo>
                  <a:pt x="2457494" y="2297618"/>
                </a:lnTo>
                <a:lnTo>
                  <a:pt x="2426541" y="2330242"/>
                </a:lnTo>
                <a:lnTo>
                  <a:pt x="2395161" y="2362452"/>
                </a:lnTo>
                <a:lnTo>
                  <a:pt x="2363357" y="2394244"/>
                </a:lnTo>
                <a:lnTo>
                  <a:pt x="2331135" y="2425612"/>
                </a:lnTo>
                <a:lnTo>
                  <a:pt x="2298498" y="2456553"/>
                </a:lnTo>
                <a:lnTo>
                  <a:pt x="2265452" y="2487061"/>
                </a:lnTo>
                <a:lnTo>
                  <a:pt x="2232000" y="2517132"/>
                </a:lnTo>
                <a:lnTo>
                  <a:pt x="2198149" y="2546762"/>
                </a:lnTo>
                <a:lnTo>
                  <a:pt x="2163901" y="2575946"/>
                </a:lnTo>
                <a:lnTo>
                  <a:pt x="2129262" y="2604678"/>
                </a:lnTo>
                <a:lnTo>
                  <a:pt x="2094237" y="2632956"/>
                </a:lnTo>
                <a:lnTo>
                  <a:pt x="2058829" y="2660773"/>
                </a:lnTo>
                <a:lnTo>
                  <a:pt x="2023044" y="2688126"/>
                </a:lnTo>
                <a:lnTo>
                  <a:pt x="1986887" y="2715010"/>
                </a:lnTo>
                <a:lnTo>
                  <a:pt x="1950361" y="2741420"/>
                </a:lnTo>
                <a:lnTo>
                  <a:pt x="1913471" y="2767352"/>
                </a:lnTo>
                <a:lnTo>
                  <a:pt x="1876222" y="2792800"/>
                </a:lnTo>
                <a:lnTo>
                  <a:pt x="1838619" y="2817762"/>
                </a:lnTo>
                <a:lnTo>
                  <a:pt x="1800666" y="2842231"/>
                </a:lnTo>
                <a:lnTo>
                  <a:pt x="1762367" y="2866204"/>
                </a:lnTo>
                <a:lnTo>
                  <a:pt x="1723728" y="2889675"/>
                </a:lnTo>
                <a:lnTo>
                  <a:pt x="1684753" y="2912641"/>
                </a:lnTo>
                <a:lnTo>
                  <a:pt x="1645446" y="2935096"/>
                </a:lnTo>
                <a:lnTo>
                  <a:pt x="1605812" y="2957036"/>
                </a:lnTo>
                <a:lnTo>
                  <a:pt x="1565856" y="2978456"/>
                </a:lnTo>
                <a:lnTo>
                  <a:pt x="1525582" y="2999353"/>
                </a:lnTo>
                <a:lnTo>
                  <a:pt x="1484995" y="3019720"/>
                </a:lnTo>
                <a:lnTo>
                  <a:pt x="1444099" y="3039554"/>
                </a:lnTo>
                <a:lnTo>
                  <a:pt x="1402900" y="3058850"/>
                </a:lnTo>
                <a:lnTo>
                  <a:pt x="1361401" y="3077604"/>
                </a:lnTo>
                <a:lnTo>
                  <a:pt x="1319607" y="3095810"/>
                </a:lnTo>
                <a:lnTo>
                  <a:pt x="1277523" y="3113465"/>
                </a:lnTo>
                <a:lnTo>
                  <a:pt x="1235154" y="3130563"/>
                </a:lnTo>
                <a:lnTo>
                  <a:pt x="1192503" y="3147100"/>
                </a:lnTo>
                <a:lnTo>
                  <a:pt x="1149576" y="3163072"/>
                </a:lnTo>
                <a:lnTo>
                  <a:pt x="1106377" y="3178474"/>
                </a:lnTo>
                <a:lnTo>
                  <a:pt x="1062911" y="3193301"/>
                </a:lnTo>
                <a:lnTo>
                  <a:pt x="1019183" y="3207548"/>
                </a:lnTo>
                <a:lnTo>
                  <a:pt x="975196" y="3221212"/>
                </a:lnTo>
                <a:lnTo>
                  <a:pt x="930956" y="3234287"/>
                </a:lnTo>
                <a:lnTo>
                  <a:pt x="886467" y="3246770"/>
                </a:lnTo>
                <a:lnTo>
                  <a:pt x="841733" y="3258654"/>
                </a:lnTo>
                <a:lnTo>
                  <a:pt x="796761" y="3269936"/>
                </a:lnTo>
                <a:lnTo>
                  <a:pt x="751552" y="3280612"/>
                </a:lnTo>
                <a:lnTo>
                  <a:pt x="706114" y="3290676"/>
                </a:lnTo>
                <a:lnTo>
                  <a:pt x="660449" y="3300124"/>
                </a:lnTo>
                <a:lnTo>
                  <a:pt x="614564" y="3308951"/>
                </a:lnTo>
                <a:lnTo>
                  <a:pt x="568461" y="3317154"/>
                </a:lnTo>
                <a:lnTo>
                  <a:pt x="522147" y="3324726"/>
                </a:lnTo>
                <a:lnTo>
                  <a:pt x="475625" y="3331664"/>
                </a:lnTo>
                <a:lnTo>
                  <a:pt x="428899" y="3337963"/>
                </a:lnTo>
                <a:lnTo>
                  <a:pt x="381976" y="3343619"/>
                </a:lnTo>
                <a:lnTo>
                  <a:pt x="334859" y="3348626"/>
                </a:lnTo>
                <a:lnTo>
                  <a:pt x="287553" y="3352980"/>
                </a:lnTo>
                <a:lnTo>
                  <a:pt x="240062" y="3356678"/>
                </a:lnTo>
                <a:lnTo>
                  <a:pt x="192391" y="3359713"/>
                </a:lnTo>
                <a:lnTo>
                  <a:pt x="144545" y="3362082"/>
                </a:lnTo>
                <a:lnTo>
                  <a:pt x="96528" y="3363779"/>
                </a:lnTo>
                <a:lnTo>
                  <a:pt x="48344" y="3364801"/>
                </a:lnTo>
                <a:lnTo>
                  <a:pt x="0" y="3365143"/>
                </a:lnTo>
                <a:lnTo>
                  <a:pt x="0" y="4112953"/>
                </a:lnTo>
                <a:lnTo>
                  <a:pt x="50435" y="4112653"/>
                </a:lnTo>
                <a:lnTo>
                  <a:pt x="100778" y="4111755"/>
                </a:lnTo>
                <a:lnTo>
                  <a:pt x="151025" y="4110258"/>
                </a:lnTo>
                <a:lnTo>
                  <a:pt x="201174" y="4108163"/>
                </a:lnTo>
                <a:lnTo>
                  <a:pt x="251223" y="4105471"/>
                </a:lnTo>
                <a:lnTo>
                  <a:pt x="301169" y="4102182"/>
                </a:lnTo>
                <a:lnTo>
                  <a:pt x="351009" y="4098296"/>
                </a:lnTo>
                <a:lnTo>
                  <a:pt x="400742" y="4093815"/>
                </a:lnTo>
                <a:lnTo>
                  <a:pt x="450364" y="4088738"/>
                </a:lnTo>
                <a:lnTo>
                  <a:pt x="499874" y="4083066"/>
                </a:lnTo>
                <a:lnTo>
                  <a:pt x="549268" y="4076800"/>
                </a:lnTo>
                <a:lnTo>
                  <a:pt x="598544" y="4069940"/>
                </a:lnTo>
                <a:lnTo>
                  <a:pt x="647699" y="4062487"/>
                </a:lnTo>
                <a:lnTo>
                  <a:pt x="696732" y="4054441"/>
                </a:lnTo>
                <a:lnTo>
                  <a:pt x="745639" y="4045803"/>
                </a:lnTo>
                <a:lnTo>
                  <a:pt x="794419" y="4036572"/>
                </a:lnTo>
                <a:lnTo>
                  <a:pt x="843068" y="4026751"/>
                </a:lnTo>
                <a:lnTo>
                  <a:pt x="891584" y="4016338"/>
                </a:lnTo>
                <a:lnTo>
                  <a:pt x="939965" y="4005335"/>
                </a:lnTo>
                <a:lnTo>
                  <a:pt x="988208" y="3993743"/>
                </a:lnTo>
                <a:lnTo>
                  <a:pt x="1036310" y="3981561"/>
                </a:lnTo>
                <a:lnTo>
                  <a:pt x="1084270" y="3968790"/>
                </a:lnTo>
                <a:lnTo>
                  <a:pt x="1132084" y="3955430"/>
                </a:lnTo>
                <a:lnTo>
                  <a:pt x="1179750" y="3941483"/>
                </a:lnTo>
                <a:lnTo>
                  <a:pt x="1227266" y="3926949"/>
                </a:lnTo>
                <a:lnTo>
                  <a:pt x="1274629" y="3911828"/>
                </a:lnTo>
                <a:lnTo>
                  <a:pt x="1321837" y="3896120"/>
                </a:lnTo>
                <a:lnTo>
                  <a:pt x="1368886" y="3879827"/>
                </a:lnTo>
                <a:lnTo>
                  <a:pt x="1415775" y="3862948"/>
                </a:lnTo>
                <a:lnTo>
                  <a:pt x="1462502" y="3845485"/>
                </a:lnTo>
                <a:lnTo>
                  <a:pt x="1509063" y="3827437"/>
                </a:lnTo>
                <a:lnTo>
                  <a:pt x="1555456" y="3808806"/>
                </a:lnTo>
                <a:lnTo>
                  <a:pt x="1601678" y="3789591"/>
                </a:lnTo>
                <a:lnTo>
                  <a:pt x="1648942" y="3769263"/>
                </a:lnTo>
                <a:lnTo>
                  <a:pt x="1695890" y="3748379"/>
                </a:lnTo>
                <a:lnTo>
                  <a:pt x="1742522" y="3726940"/>
                </a:lnTo>
                <a:lnTo>
                  <a:pt x="1788833" y="3704949"/>
                </a:lnTo>
                <a:lnTo>
                  <a:pt x="1834823" y="3682406"/>
                </a:lnTo>
                <a:lnTo>
                  <a:pt x="1880487" y="3659314"/>
                </a:lnTo>
                <a:lnTo>
                  <a:pt x="1925825" y="3635675"/>
                </a:lnTo>
                <a:lnTo>
                  <a:pt x="1970833" y="3611489"/>
                </a:lnTo>
                <a:lnTo>
                  <a:pt x="2015509" y="3586758"/>
                </a:lnTo>
                <a:lnTo>
                  <a:pt x="2059851" y="3561485"/>
                </a:lnTo>
                <a:lnTo>
                  <a:pt x="2103855" y="3535671"/>
                </a:lnTo>
                <a:lnTo>
                  <a:pt x="2147521" y="3509317"/>
                </a:lnTo>
                <a:lnTo>
                  <a:pt x="2190844" y="3482425"/>
                </a:lnTo>
                <a:lnTo>
                  <a:pt x="2233824" y="3454997"/>
                </a:lnTo>
                <a:lnTo>
                  <a:pt x="2276456" y="3427035"/>
                </a:lnTo>
                <a:lnTo>
                  <a:pt x="2318739" y="3398540"/>
                </a:lnTo>
                <a:lnTo>
                  <a:pt x="2360671" y="3369513"/>
                </a:lnTo>
                <a:lnTo>
                  <a:pt x="2402249" y="3339957"/>
                </a:lnTo>
                <a:lnTo>
                  <a:pt x="2443470" y="3309873"/>
                </a:lnTo>
                <a:lnTo>
                  <a:pt x="2484332" y="3279263"/>
                </a:lnTo>
                <a:lnTo>
                  <a:pt x="2524833" y="3248129"/>
                </a:lnTo>
                <a:lnTo>
                  <a:pt x="2564969" y="3216471"/>
                </a:lnTo>
                <a:lnTo>
                  <a:pt x="2604740" y="3184292"/>
                </a:lnTo>
                <a:lnTo>
                  <a:pt x="2644141" y="3151594"/>
                </a:lnTo>
                <a:lnTo>
                  <a:pt x="2683171" y="3118378"/>
                </a:lnTo>
                <a:lnTo>
                  <a:pt x="2721828" y="3084646"/>
                </a:lnTo>
                <a:lnTo>
                  <a:pt x="2760108" y="3050399"/>
                </a:lnTo>
                <a:lnTo>
                  <a:pt x="2798010" y="3015639"/>
                </a:lnTo>
                <a:lnTo>
                  <a:pt x="2835531" y="2980368"/>
                </a:lnTo>
                <a:lnTo>
                  <a:pt x="2872668" y="2944587"/>
                </a:lnTo>
                <a:lnTo>
                  <a:pt x="2909419" y="2908298"/>
                </a:lnTo>
                <a:lnTo>
                  <a:pt x="2945721" y="2871562"/>
                </a:lnTo>
                <a:lnTo>
                  <a:pt x="2981514" y="2834439"/>
                </a:lnTo>
                <a:lnTo>
                  <a:pt x="3016798" y="2796933"/>
                </a:lnTo>
                <a:lnTo>
                  <a:pt x="3051571" y="2759046"/>
                </a:lnTo>
                <a:lnTo>
                  <a:pt x="3085830" y="2720780"/>
                </a:lnTo>
                <a:lnTo>
                  <a:pt x="3119575" y="2682139"/>
                </a:lnTo>
                <a:lnTo>
                  <a:pt x="3152803" y="2643123"/>
                </a:lnTo>
                <a:lnTo>
                  <a:pt x="3185514" y="2603737"/>
                </a:lnTo>
                <a:lnTo>
                  <a:pt x="3217704" y="2563982"/>
                </a:lnTo>
                <a:lnTo>
                  <a:pt x="3249374" y="2523861"/>
                </a:lnTo>
                <a:lnTo>
                  <a:pt x="3280520" y="2483376"/>
                </a:lnTo>
                <a:lnTo>
                  <a:pt x="3311141" y="2442529"/>
                </a:lnTo>
                <a:lnTo>
                  <a:pt x="3341236" y="2401324"/>
                </a:lnTo>
                <a:lnTo>
                  <a:pt x="3370803" y="2359762"/>
                </a:lnTo>
                <a:lnTo>
                  <a:pt x="3399840" y="2317847"/>
                </a:lnTo>
                <a:lnTo>
                  <a:pt x="3428346" y="2275579"/>
                </a:lnTo>
                <a:lnTo>
                  <a:pt x="3456319" y="2232963"/>
                </a:lnTo>
                <a:lnTo>
                  <a:pt x="3483757" y="2190000"/>
                </a:lnTo>
                <a:lnTo>
                  <a:pt x="3510659" y="2146694"/>
                </a:lnTo>
                <a:lnTo>
                  <a:pt x="3537023" y="2103045"/>
                </a:lnTo>
                <a:lnTo>
                  <a:pt x="3562847" y="2059057"/>
                </a:lnTo>
                <a:lnTo>
                  <a:pt x="3588129" y="2014732"/>
                </a:lnTo>
                <a:lnTo>
                  <a:pt x="3612869" y="1970073"/>
                </a:lnTo>
                <a:lnTo>
                  <a:pt x="3637064" y="1925083"/>
                </a:lnTo>
                <a:lnTo>
                  <a:pt x="3660712" y="1879762"/>
                </a:lnTo>
                <a:lnTo>
                  <a:pt x="3683813" y="1834115"/>
                </a:lnTo>
                <a:lnTo>
                  <a:pt x="3706363" y="1788143"/>
                </a:lnTo>
                <a:lnTo>
                  <a:pt x="3728363" y="1741850"/>
                </a:lnTo>
                <a:lnTo>
                  <a:pt x="3749809" y="1695236"/>
                </a:lnTo>
                <a:lnTo>
                  <a:pt x="3770701" y="1648306"/>
                </a:lnTo>
                <a:lnTo>
                  <a:pt x="3791036" y="1601061"/>
                </a:lnTo>
                <a:lnTo>
                  <a:pt x="3810258" y="1554856"/>
                </a:lnTo>
                <a:lnTo>
                  <a:pt x="3828897" y="1508481"/>
                </a:lnTo>
                <a:lnTo>
                  <a:pt x="3846952" y="1461939"/>
                </a:lnTo>
                <a:lnTo>
                  <a:pt x="3864422" y="1415230"/>
                </a:lnTo>
                <a:lnTo>
                  <a:pt x="3881307" y="1368360"/>
                </a:lnTo>
                <a:lnTo>
                  <a:pt x="3897607" y="1321328"/>
                </a:lnTo>
                <a:lnTo>
                  <a:pt x="3913321" y="1274139"/>
                </a:lnTo>
                <a:lnTo>
                  <a:pt x="3928448" y="1226795"/>
                </a:lnTo>
                <a:lnTo>
                  <a:pt x="3942988" y="1179297"/>
                </a:lnTo>
                <a:lnTo>
                  <a:pt x="3956940" y="1131650"/>
                </a:lnTo>
                <a:lnTo>
                  <a:pt x="3970304" y="1083854"/>
                </a:lnTo>
                <a:lnTo>
                  <a:pt x="3983080" y="1035913"/>
                </a:lnTo>
                <a:lnTo>
                  <a:pt x="3995267" y="987829"/>
                </a:lnTo>
                <a:lnTo>
                  <a:pt x="4006864" y="939605"/>
                </a:lnTo>
                <a:lnTo>
                  <a:pt x="4017871" y="891243"/>
                </a:lnTo>
                <a:lnTo>
                  <a:pt x="4028288" y="842746"/>
                </a:lnTo>
                <a:lnTo>
                  <a:pt x="4038113" y="794116"/>
                </a:lnTo>
                <a:lnTo>
                  <a:pt x="4047347" y="745355"/>
                </a:lnTo>
                <a:lnTo>
                  <a:pt x="4055989" y="696466"/>
                </a:lnTo>
                <a:lnTo>
                  <a:pt x="4064038" y="647452"/>
                </a:lnTo>
                <a:lnTo>
                  <a:pt x="4071494" y="598316"/>
                </a:lnTo>
                <a:lnTo>
                  <a:pt x="4078357" y="549059"/>
                </a:lnTo>
                <a:lnTo>
                  <a:pt x="4084625" y="499684"/>
                </a:lnTo>
                <a:lnTo>
                  <a:pt x="4090299" y="450193"/>
                </a:lnTo>
                <a:lnTo>
                  <a:pt x="4095378" y="400590"/>
                </a:lnTo>
                <a:lnTo>
                  <a:pt x="4099861" y="350876"/>
                </a:lnTo>
                <a:lnTo>
                  <a:pt x="4103748" y="301055"/>
                </a:lnTo>
                <a:lnTo>
                  <a:pt x="4107038" y="251128"/>
                </a:lnTo>
                <a:lnTo>
                  <a:pt x="4109732" y="201098"/>
                </a:lnTo>
                <a:lnTo>
                  <a:pt x="4111827" y="150968"/>
                </a:lnTo>
                <a:lnTo>
                  <a:pt x="4113325" y="100739"/>
                </a:lnTo>
                <a:lnTo>
                  <a:pt x="4114224" y="50416"/>
                </a:lnTo>
                <a:lnTo>
                  <a:pt x="411452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30312" y="2783022"/>
            <a:ext cx="4973320" cy="149161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R="7620" algn="ctr">
              <a:lnSpc>
                <a:spcPct val="100000"/>
              </a:lnSpc>
              <a:spcBef>
                <a:spcPts val="1085"/>
              </a:spcBef>
            </a:pPr>
            <a:r>
              <a:rPr sz="4950" spc="-114" dirty="0">
                <a:latin typeface="Gotham"/>
                <a:cs typeface="Gotham"/>
              </a:rPr>
              <a:t>Career</a:t>
            </a:r>
            <a:r>
              <a:rPr sz="4950" spc="-265" dirty="0">
                <a:latin typeface="Gotham"/>
                <a:cs typeface="Gotham"/>
              </a:rPr>
              <a:t> </a:t>
            </a:r>
            <a:r>
              <a:rPr sz="4950" spc="-130" dirty="0">
                <a:latin typeface="Gotham"/>
                <a:cs typeface="Gotham"/>
              </a:rPr>
              <a:t>quiz</a:t>
            </a:r>
            <a:endParaRPr sz="4950">
              <a:latin typeface="Gotham"/>
              <a:cs typeface="Gotham"/>
            </a:endParaRPr>
          </a:p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3300" b="0" spc="-5" dirty="0">
                <a:latin typeface="Gotham-Light"/>
                <a:cs typeface="Gotham-Light"/>
              </a:rPr>
              <a:t>Fill in the</a:t>
            </a:r>
            <a:r>
              <a:rPr sz="3300" b="0" spc="-65" dirty="0">
                <a:latin typeface="Gotham-Light"/>
                <a:cs typeface="Gotham-Light"/>
              </a:rPr>
              <a:t> </a:t>
            </a:r>
            <a:r>
              <a:rPr sz="3300" b="0" spc="-15" dirty="0">
                <a:latin typeface="Gotham-Light"/>
                <a:cs typeface="Gotham-Light"/>
              </a:rPr>
              <a:t>questionnaire*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79423" y="4648773"/>
            <a:ext cx="5475605" cy="231902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sz="2600" b="1" spc="-5" dirty="0">
                <a:solidFill>
                  <a:srgbClr val="FFFFFF"/>
                </a:solidFill>
                <a:latin typeface="Gotham"/>
                <a:cs typeface="Gotham"/>
              </a:rPr>
              <a:t>It’s </a:t>
            </a:r>
            <a:r>
              <a:rPr sz="2600" b="1" spc="-20" dirty="0">
                <a:solidFill>
                  <a:srgbClr val="FFFFFF"/>
                </a:solidFill>
                <a:latin typeface="Gotham"/>
                <a:cs typeface="Gotham"/>
              </a:rPr>
              <a:t>just </a:t>
            </a:r>
            <a:r>
              <a:rPr sz="2600" b="1" spc="-15" dirty="0">
                <a:solidFill>
                  <a:srgbClr val="FFFFFF"/>
                </a:solidFill>
                <a:latin typeface="Gotham"/>
                <a:cs typeface="Gotham"/>
              </a:rPr>
              <a:t>for</a:t>
            </a:r>
            <a:r>
              <a:rPr sz="2600" b="1" spc="22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otham"/>
                <a:cs typeface="Gotham"/>
              </a:rPr>
              <a:t>fun!</a:t>
            </a:r>
            <a:endParaRPr sz="2600" dirty="0">
              <a:latin typeface="Gotham"/>
              <a:cs typeface="Gotham"/>
            </a:endParaRPr>
          </a:p>
          <a:p>
            <a:pPr marL="12700" marR="5080" indent="-635" algn="ctr">
              <a:lnSpc>
                <a:spcPct val="102299"/>
              </a:lnSpc>
              <a:spcBef>
                <a:spcPts val="735"/>
              </a:spcBef>
            </a:pP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This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quiz should </a:t>
            </a:r>
            <a:r>
              <a:rPr sz="2150" spc="-20" dirty="0">
                <a:solidFill>
                  <a:srgbClr val="FFFFFF"/>
                </a:solidFill>
                <a:latin typeface="Gotham-Book"/>
                <a:cs typeface="Gotham-Book"/>
              </a:rPr>
              <a:t>show </a:t>
            </a:r>
            <a:r>
              <a:rPr sz="2150" spc="-10" dirty="0">
                <a:solidFill>
                  <a:srgbClr val="FFFFFF"/>
                </a:solidFill>
                <a:latin typeface="Gotham-Book"/>
                <a:cs typeface="Gotham-Book"/>
              </a:rPr>
              <a:t>that studying  chemistry </a:t>
            </a: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could </a:t>
            </a:r>
            <a:r>
              <a:rPr sz="2150" spc="-20" dirty="0">
                <a:solidFill>
                  <a:srgbClr val="FFFFFF"/>
                </a:solidFill>
                <a:latin typeface="Gotham-Book"/>
                <a:cs typeface="Gotham-Book"/>
              </a:rPr>
              <a:t>take </a:t>
            </a:r>
            <a:r>
              <a:rPr sz="2150" spc="-30" dirty="0">
                <a:solidFill>
                  <a:srgbClr val="FFFFFF"/>
                </a:solidFill>
                <a:latin typeface="Gotham-Book"/>
                <a:cs typeface="Gotham-Book"/>
              </a:rPr>
              <a:t>you </a:t>
            </a: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into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so </a:t>
            </a: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many  different areas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of </a:t>
            </a: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work. </a:t>
            </a:r>
            <a:r>
              <a:rPr sz="2150" spc="-20" dirty="0">
                <a:solidFill>
                  <a:srgbClr val="FFFFFF"/>
                </a:solidFill>
                <a:latin typeface="Gotham-Book"/>
                <a:cs typeface="Gotham-Book"/>
              </a:rPr>
              <a:t>It’s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not designed  </a:t>
            </a:r>
            <a:r>
              <a:rPr sz="2150" spc="-25" dirty="0">
                <a:solidFill>
                  <a:srgbClr val="FFFFFF"/>
                </a:solidFill>
                <a:latin typeface="Gotham-Book"/>
                <a:cs typeface="Gotham-Book"/>
              </a:rPr>
              <a:t>to </a:t>
            </a:r>
            <a:r>
              <a:rPr sz="2150" spc="-15" dirty="0">
                <a:solidFill>
                  <a:srgbClr val="FFFFFF"/>
                </a:solidFill>
                <a:latin typeface="Gotham-Book"/>
                <a:cs typeface="Gotham-Book"/>
              </a:rPr>
              <a:t>tell </a:t>
            </a:r>
            <a:r>
              <a:rPr sz="2150" spc="-30" dirty="0">
                <a:solidFill>
                  <a:srgbClr val="FFFFFF"/>
                </a:solidFill>
                <a:latin typeface="Gotham-Book"/>
                <a:cs typeface="Gotham-Book"/>
              </a:rPr>
              <a:t>you </a:t>
            </a:r>
            <a:r>
              <a:rPr sz="2150" spc="-10" dirty="0">
                <a:solidFill>
                  <a:srgbClr val="FFFFFF"/>
                </a:solidFill>
                <a:latin typeface="Gotham-Book"/>
                <a:cs typeface="Gotham-Book"/>
              </a:rPr>
              <a:t>what </a:t>
            </a:r>
            <a:r>
              <a:rPr sz="2150" spc="-30" dirty="0">
                <a:solidFill>
                  <a:srgbClr val="FFFFFF"/>
                </a:solidFill>
                <a:latin typeface="Gotham-Book"/>
                <a:cs typeface="Gotham-Book"/>
              </a:rPr>
              <a:t>you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should or shouldn’t  </a:t>
            </a:r>
            <a:r>
              <a:rPr sz="2150" spc="-20" dirty="0">
                <a:solidFill>
                  <a:srgbClr val="FFFFFF"/>
                </a:solidFill>
                <a:latin typeface="Gotham-Book"/>
                <a:cs typeface="Gotham-Book"/>
              </a:rPr>
              <a:t>want </a:t>
            </a:r>
            <a:r>
              <a:rPr sz="2150" spc="-25" dirty="0">
                <a:solidFill>
                  <a:srgbClr val="FFFFFF"/>
                </a:solidFill>
                <a:latin typeface="Gotham-Book"/>
                <a:cs typeface="Gotham-Book"/>
              </a:rPr>
              <a:t>to</a:t>
            </a:r>
            <a:r>
              <a:rPr sz="215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2150" spc="-5" dirty="0">
                <a:solidFill>
                  <a:srgbClr val="FFFFFF"/>
                </a:solidFill>
                <a:latin typeface="Gotham-Book"/>
                <a:cs typeface="Gotham-Book"/>
              </a:rPr>
              <a:t>be!</a:t>
            </a:r>
            <a:endParaRPr sz="2150" dirty="0">
              <a:latin typeface="Gotham-Book"/>
              <a:cs typeface="Gotham-Boo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54945" y="7411153"/>
            <a:ext cx="41243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solidFill>
                  <a:srgbClr val="FFFFFF"/>
                </a:solidFill>
                <a:latin typeface="Gotham-Book"/>
                <a:cs typeface="Gotham-Book"/>
              </a:rPr>
              <a:t>*answer </a:t>
            </a:r>
            <a:r>
              <a:rPr sz="1150" dirty="0">
                <a:solidFill>
                  <a:srgbClr val="FFFFFF"/>
                </a:solidFill>
                <a:latin typeface="Gotham-Book"/>
                <a:cs typeface="Gotham-Book"/>
              </a:rPr>
              <a:t>the questions on the </a:t>
            </a:r>
            <a:r>
              <a:rPr sz="1150" spc="-10" dirty="0">
                <a:solidFill>
                  <a:srgbClr val="FFFFFF"/>
                </a:solidFill>
                <a:latin typeface="Gotham-Book"/>
                <a:cs typeface="Gotham-Book"/>
              </a:rPr>
              <a:t>next </a:t>
            </a:r>
            <a:r>
              <a:rPr sz="1150" dirty="0">
                <a:solidFill>
                  <a:srgbClr val="FFFFFF"/>
                </a:solidFill>
                <a:latin typeface="Gotham-Book"/>
                <a:cs typeface="Gotham-Book"/>
              </a:rPr>
              <a:t>slide or on a</a:t>
            </a:r>
            <a:r>
              <a:rPr sz="1150" spc="2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150" dirty="0">
                <a:solidFill>
                  <a:srgbClr val="FFFFFF"/>
                </a:solidFill>
                <a:latin typeface="Gotham-Book"/>
                <a:cs typeface="Gotham-Book"/>
              </a:rPr>
              <a:t>print-out</a:t>
            </a:r>
            <a:endParaRPr sz="1150">
              <a:latin typeface="Gotham-Book"/>
              <a:cs typeface="Gotham-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489894"/>
            <a:ext cx="1022921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Where could chemistry </a:t>
            </a:r>
            <a:r>
              <a:rPr sz="4950" spc="-135" dirty="0">
                <a:solidFill>
                  <a:srgbClr val="000000"/>
                </a:solidFill>
                <a:latin typeface="Gotham"/>
                <a:cs typeface="Gotham"/>
              </a:rPr>
              <a:t>take</a:t>
            </a:r>
            <a:r>
              <a:rPr sz="4950" spc="-685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65" dirty="0">
                <a:solidFill>
                  <a:srgbClr val="000000"/>
                </a:solidFill>
                <a:latin typeface="Gotham"/>
                <a:cs typeface="Gotham"/>
              </a:rPr>
              <a:t>you?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81997" y="2209995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4" h="997585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7234" y="2135613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59" h="415289">
                <a:moveTo>
                  <a:pt x="601529" y="150402"/>
                </a:moveTo>
                <a:lnTo>
                  <a:pt x="192125" y="150402"/>
                </a:lnTo>
                <a:lnTo>
                  <a:pt x="239296" y="150433"/>
                </a:lnTo>
                <a:lnTo>
                  <a:pt x="286680" y="155837"/>
                </a:lnTo>
                <a:lnTo>
                  <a:pt x="333857" y="166782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29" y="150402"/>
                </a:lnTo>
                <a:close/>
              </a:path>
              <a:path w="746759" h="415289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6" y="113981"/>
                </a:lnTo>
                <a:lnTo>
                  <a:pt x="45950" y="155837"/>
                </a:lnTo>
                <a:lnTo>
                  <a:pt x="56092" y="180832"/>
                </a:lnTo>
                <a:lnTo>
                  <a:pt x="100103" y="165771"/>
                </a:lnTo>
                <a:lnTo>
                  <a:pt x="145587" y="155571"/>
                </a:lnTo>
                <a:lnTo>
                  <a:pt x="192125" y="150402"/>
                </a:lnTo>
                <a:lnTo>
                  <a:pt x="601529" y="150402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56024" y="2203685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79" h="719455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6" y="236761"/>
                </a:lnTo>
                <a:lnTo>
                  <a:pt x="209916" y="275155"/>
                </a:lnTo>
                <a:lnTo>
                  <a:pt x="231378" y="315841"/>
                </a:lnTo>
                <a:lnTo>
                  <a:pt x="248587" y="358457"/>
                </a:lnTo>
                <a:lnTo>
                  <a:pt x="261397" y="402640"/>
                </a:lnTo>
                <a:lnTo>
                  <a:pt x="269660" y="448030"/>
                </a:lnTo>
                <a:lnTo>
                  <a:pt x="273232" y="494264"/>
                </a:lnTo>
                <a:lnTo>
                  <a:pt x="271966" y="540981"/>
                </a:lnTo>
                <a:lnTo>
                  <a:pt x="265716" y="587818"/>
                </a:lnTo>
                <a:lnTo>
                  <a:pt x="254335" y="634415"/>
                </a:lnTo>
                <a:lnTo>
                  <a:pt x="237678" y="680408"/>
                </a:lnTo>
                <a:lnTo>
                  <a:pt x="329466" y="719370"/>
                </a:lnTo>
                <a:lnTo>
                  <a:pt x="348495" y="667594"/>
                </a:lnTo>
                <a:lnTo>
                  <a:pt x="362160" y="614635"/>
                </a:lnTo>
                <a:lnTo>
                  <a:pt x="370420" y="560679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11120" y="2209995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4" h="997585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596360" y="2135613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59" h="415289">
                <a:moveTo>
                  <a:pt x="601529" y="150402"/>
                </a:moveTo>
                <a:lnTo>
                  <a:pt x="192125" y="150402"/>
                </a:lnTo>
                <a:lnTo>
                  <a:pt x="239296" y="150433"/>
                </a:lnTo>
                <a:lnTo>
                  <a:pt x="286680" y="155837"/>
                </a:lnTo>
                <a:lnTo>
                  <a:pt x="333857" y="166782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29" y="150402"/>
                </a:lnTo>
                <a:close/>
              </a:path>
              <a:path w="746759" h="415289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6" y="113981"/>
                </a:lnTo>
                <a:lnTo>
                  <a:pt x="45950" y="155837"/>
                </a:lnTo>
                <a:lnTo>
                  <a:pt x="56092" y="180832"/>
                </a:lnTo>
                <a:lnTo>
                  <a:pt x="100103" y="165771"/>
                </a:lnTo>
                <a:lnTo>
                  <a:pt x="145587" y="155571"/>
                </a:lnTo>
                <a:lnTo>
                  <a:pt x="192125" y="150402"/>
                </a:lnTo>
                <a:lnTo>
                  <a:pt x="601529" y="150402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85148" y="2203685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80" h="719455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5" y="236761"/>
                </a:lnTo>
                <a:lnTo>
                  <a:pt x="209915" y="275155"/>
                </a:lnTo>
                <a:lnTo>
                  <a:pt x="231377" y="315841"/>
                </a:lnTo>
                <a:lnTo>
                  <a:pt x="248586" y="358457"/>
                </a:lnTo>
                <a:lnTo>
                  <a:pt x="261395" y="402640"/>
                </a:lnTo>
                <a:lnTo>
                  <a:pt x="269657" y="448030"/>
                </a:lnTo>
                <a:lnTo>
                  <a:pt x="273228" y="494264"/>
                </a:lnTo>
                <a:lnTo>
                  <a:pt x="271961" y="540981"/>
                </a:lnTo>
                <a:lnTo>
                  <a:pt x="265709" y="587818"/>
                </a:lnTo>
                <a:lnTo>
                  <a:pt x="254327" y="634415"/>
                </a:lnTo>
                <a:lnTo>
                  <a:pt x="237668" y="680408"/>
                </a:lnTo>
                <a:lnTo>
                  <a:pt x="329466" y="719370"/>
                </a:lnTo>
                <a:lnTo>
                  <a:pt x="348495" y="667594"/>
                </a:lnTo>
                <a:lnTo>
                  <a:pt x="362160" y="614635"/>
                </a:lnTo>
                <a:lnTo>
                  <a:pt x="370420" y="560679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81997" y="6649279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4" h="997584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67234" y="6574896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59" h="415290">
                <a:moveTo>
                  <a:pt x="601533" y="150405"/>
                </a:moveTo>
                <a:lnTo>
                  <a:pt x="192125" y="150405"/>
                </a:lnTo>
                <a:lnTo>
                  <a:pt x="239296" y="150438"/>
                </a:lnTo>
                <a:lnTo>
                  <a:pt x="286680" y="155841"/>
                </a:lnTo>
                <a:lnTo>
                  <a:pt x="333857" y="166785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33" y="150405"/>
                </a:lnTo>
                <a:close/>
              </a:path>
              <a:path w="746759" h="415290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6" y="113981"/>
                </a:lnTo>
                <a:lnTo>
                  <a:pt x="45952" y="155841"/>
                </a:lnTo>
                <a:lnTo>
                  <a:pt x="56092" y="180832"/>
                </a:lnTo>
                <a:lnTo>
                  <a:pt x="100103" y="165772"/>
                </a:lnTo>
                <a:lnTo>
                  <a:pt x="145587" y="155573"/>
                </a:lnTo>
                <a:lnTo>
                  <a:pt x="192125" y="150405"/>
                </a:lnTo>
                <a:lnTo>
                  <a:pt x="601533" y="150405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56024" y="6642969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79" h="719454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6" y="236761"/>
                </a:lnTo>
                <a:lnTo>
                  <a:pt x="209916" y="275155"/>
                </a:lnTo>
                <a:lnTo>
                  <a:pt x="231378" y="315841"/>
                </a:lnTo>
                <a:lnTo>
                  <a:pt x="248587" y="358457"/>
                </a:lnTo>
                <a:lnTo>
                  <a:pt x="261397" y="402640"/>
                </a:lnTo>
                <a:lnTo>
                  <a:pt x="269660" y="448030"/>
                </a:lnTo>
                <a:lnTo>
                  <a:pt x="273232" y="494264"/>
                </a:lnTo>
                <a:lnTo>
                  <a:pt x="271966" y="540981"/>
                </a:lnTo>
                <a:lnTo>
                  <a:pt x="265716" y="587818"/>
                </a:lnTo>
                <a:lnTo>
                  <a:pt x="254335" y="634415"/>
                </a:lnTo>
                <a:lnTo>
                  <a:pt x="237678" y="680408"/>
                </a:lnTo>
                <a:lnTo>
                  <a:pt x="329466" y="719370"/>
                </a:lnTo>
                <a:lnTo>
                  <a:pt x="348495" y="667598"/>
                </a:lnTo>
                <a:lnTo>
                  <a:pt x="362160" y="614639"/>
                </a:lnTo>
                <a:lnTo>
                  <a:pt x="370420" y="560681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311120" y="6649279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4" h="997584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596360" y="6574896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59" h="415290">
                <a:moveTo>
                  <a:pt x="601533" y="150405"/>
                </a:moveTo>
                <a:lnTo>
                  <a:pt x="192125" y="150405"/>
                </a:lnTo>
                <a:lnTo>
                  <a:pt x="239296" y="150438"/>
                </a:lnTo>
                <a:lnTo>
                  <a:pt x="286680" y="155841"/>
                </a:lnTo>
                <a:lnTo>
                  <a:pt x="333857" y="166785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33" y="150405"/>
                </a:lnTo>
                <a:close/>
              </a:path>
              <a:path w="746759" h="415290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6" y="113981"/>
                </a:lnTo>
                <a:lnTo>
                  <a:pt x="45952" y="155841"/>
                </a:lnTo>
                <a:lnTo>
                  <a:pt x="56092" y="180832"/>
                </a:lnTo>
                <a:lnTo>
                  <a:pt x="100103" y="165772"/>
                </a:lnTo>
                <a:lnTo>
                  <a:pt x="145587" y="155573"/>
                </a:lnTo>
                <a:lnTo>
                  <a:pt x="192125" y="150405"/>
                </a:lnTo>
                <a:lnTo>
                  <a:pt x="601533" y="150405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985148" y="6642969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80" h="719454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5" y="236761"/>
                </a:lnTo>
                <a:lnTo>
                  <a:pt x="209915" y="275155"/>
                </a:lnTo>
                <a:lnTo>
                  <a:pt x="231377" y="315841"/>
                </a:lnTo>
                <a:lnTo>
                  <a:pt x="248586" y="358457"/>
                </a:lnTo>
                <a:lnTo>
                  <a:pt x="261395" y="402640"/>
                </a:lnTo>
                <a:lnTo>
                  <a:pt x="269657" y="448030"/>
                </a:lnTo>
                <a:lnTo>
                  <a:pt x="273228" y="494264"/>
                </a:lnTo>
                <a:lnTo>
                  <a:pt x="271961" y="540981"/>
                </a:lnTo>
                <a:lnTo>
                  <a:pt x="265709" y="587818"/>
                </a:lnTo>
                <a:lnTo>
                  <a:pt x="254327" y="634415"/>
                </a:lnTo>
                <a:lnTo>
                  <a:pt x="237668" y="680408"/>
                </a:lnTo>
                <a:lnTo>
                  <a:pt x="329466" y="719370"/>
                </a:lnTo>
                <a:lnTo>
                  <a:pt x="348495" y="667598"/>
                </a:lnTo>
                <a:lnTo>
                  <a:pt x="362160" y="614639"/>
                </a:lnTo>
                <a:lnTo>
                  <a:pt x="370420" y="560681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66834" y="6649279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5" h="997584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52073" y="6574896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60" h="415290">
                <a:moveTo>
                  <a:pt x="601533" y="150405"/>
                </a:moveTo>
                <a:lnTo>
                  <a:pt x="192125" y="150405"/>
                </a:lnTo>
                <a:lnTo>
                  <a:pt x="239296" y="150438"/>
                </a:lnTo>
                <a:lnTo>
                  <a:pt x="286680" y="155841"/>
                </a:lnTo>
                <a:lnTo>
                  <a:pt x="333857" y="166785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33" y="150405"/>
                </a:lnTo>
                <a:close/>
              </a:path>
              <a:path w="746760" h="415290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2" y="113981"/>
                </a:lnTo>
                <a:lnTo>
                  <a:pt x="45950" y="155841"/>
                </a:lnTo>
                <a:lnTo>
                  <a:pt x="56092" y="180832"/>
                </a:lnTo>
                <a:lnTo>
                  <a:pt x="100103" y="165772"/>
                </a:lnTo>
                <a:lnTo>
                  <a:pt x="145587" y="155573"/>
                </a:lnTo>
                <a:lnTo>
                  <a:pt x="192125" y="150405"/>
                </a:lnTo>
                <a:lnTo>
                  <a:pt x="601533" y="150405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0861" y="6642969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80" h="719454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6" y="236761"/>
                </a:lnTo>
                <a:lnTo>
                  <a:pt x="209916" y="275155"/>
                </a:lnTo>
                <a:lnTo>
                  <a:pt x="231378" y="315841"/>
                </a:lnTo>
                <a:lnTo>
                  <a:pt x="248587" y="358457"/>
                </a:lnTo>
                <a:lnTo>
                  <a:pt x="261397" y="402640"/>
                </a:lnTo>
                <a:lnTo>
                  <a:pt x="269660" y="448030"/>
                </a:lnTo>
                <a:lnTo>
                  <a:pt x="273232" y="494264"/>
                </a:lnTo>
                <a:lnTo>
                  <a:pt x="271966" y="540981"/>
                </a:lnTo>
                <a:lnTo>
                  <a:pt x="265716" y="587818"/>
                </a:lnTo>
                <a:lnTo>
                  <a:pt x="254335" y="634415"/>
                </a:lnTo>
                <a:lnTo>
                  <a:pt x="237678" y="680408"/>
                </a:lnTo>
                <a:lnTo>
                  <a:pt x="329466" y="719370"/>
                </a:lnTo>
                <a:lnTo>
                  <a:pt x="348500" y="667598"/>
                </a:lnTo>
                <a:lnTo>
                  <a:pt x="362164" y="614639"/>
                </a:lnTo>
                <a:lnTo>
                  <a:pt x="370421" y="560681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195692" y="2390270"/>
            <a:ext cx="33782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dirty="0">
                <a:solidFill>
                  <a:srgbClr val="FFFFFF"/>
                </a:solidFill>
                <a:latin typeface="Gotham"/>
                <a:cs typeface="Gotham"/>
              </a:rPr>
              <a:t>3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622471" y="2390270"/>
            <a:ext cx="34226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dirty="0">
                <a:solidFill>
                  <a:srgbClr val="FFFFFF"/>
                </a:solidFill>
                <a:latin typeface="Gotham"/>
                <a:cs typeface="Gotham"/>
              </a:rPr>
              <a:t>5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78604" y="6829759"/>
            <a:ext cx="37211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spc="5" dirty="0">
                <a:solidFill>
                  <a:srgbClr val="FFFFFF"/>
                </a:solidFill>
                <a:latin typeface="Gotham"/>
                <a:cs typeface="Gotham"/>
              </a:rPr>
              <a:t>4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614428" y="6829759"/>
            <a:ext cx="35814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spc="5" dirty="0">
                <a:solidFill>
                  <a:srgbClr val="FFFFFF"/>
                </a:solidFill>
                <a:latin typeface="Gotham"/>
                <a:cs typeface="Gotham"/>
              </a:rPr>
              <a:t>6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79469" y="6829759"/>
            <a:ext cx="33909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dirty="0">
                <a:solidFill>
                  <a:srgbClr val="FFFFFF"/>
                </a:solidFill>
                <a:latin typeface="Gotham"/>
                <a:cs typeface="Gotham"/>
              </a:rPr>
              <a:t>2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66834" y="2209995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5" h="997585">
                <a:moveTo>
                  <a:pt x="510990" y="0"/>
                </a:moveTo>
                <a:lnTo>
                  <a:pt x="465375" y="994"/>
                </a:lnTo>
                <a:lnTo>
                  <a:pt x="420315" y="6125"/>
                </a:lnTo>
                <a:lnTo>
                  <a:pt x="376083" y="15283"/>
                </a:lnTo>
                <a:lnTo>
                  <a:pt x="332955" y="28356"/>
                </a:lnTo>
                <a:lnTo>
                  <a:pt x="291204" y="45234"/>
                </a:lnTo>
                <a:lnTo>
                  <a:pt x="251104" y="65806"/>
                </a:lnTo>
                <a:lnTo>
                  <a:pt x="212928" y="89961"/>
                </a:lnTo>
                <a:lnTo>
                  <a:pt x="176952" y="117588"/>
                </a:lnTo>
                <a:lnTo>
                  <a:pt x="143449" y="148577"/>
                </a:lnTo>
                <a:lnTo>
                  <a:pt x="112693" y="182817"/>
                </a:lnTo>
                <a:lnTo>
                  <a:pt x="84957" y="220197"/>
                </a:lnTo>
                <a:lnTo>
                  <a:pt x="60517" y="260606"/>
                </a:lnTo>
                <a:lnTo>
                  <a:pt x="39646" y="303934"/>
                </a:lnTo>
                <a:lnTo>
                  <a:pt x="22977" y="349045"/>
                </a:lnTo>
                <a:lnTo>
                  <a:pt x="10886" y="394697"/>
                </a:lnTo>
                <a:lnTo>
                  <a:pt x="3264" y="440614"/>
                </a:lnTo>
                <a:lnTo>
                  <a:pt x="0" y="486524"/>
                </a:lnTo>
                <a:lnTo>
                  <a:pt x="982" y="532151"/>
                </a:lnTo>
                <a:lnTo>
                  <a:pt x="6100" y="577222"/>
                </a:lnTo>
                <a:lnTo>
                  <a:pt x="15243" y="621463"/>
                </a:lnTo>
                <a:lnTo>
                  <a:pt x="28301" y="664600"/>
                </a:lnTo>
                <a:lnTo>
                  <a:pt x="45163" y="706358"/>
                </a:lnTo>
                <a:lnTo>
                  <a:pt x="65719" y="746463"/>
                </a:lnTo>
                <a:lnTo>
                  <a:pt x="89857" y="784643"/>
                </a:lnTo>
                <a:lnTo>
                  <a:pt x="117467" y="820621"/>
                </a:lnTo>
                <a:lnTo>
                  <a:pt x="148438" y="854125"/>
                </a:lnTo>
                <a:lnTo>
                  <a:pt x="182660" y="884881"/>
                </a:lnTo>
                <a:lnTo>
                  <a:pt x="220021" y="912613"/>
                </a:lnTo>
                <a:lnTo>
                  <a:pt x="260412" y="937049"/>
                </a:lnTo>
                <a:lnTo>
                  <a:pt x="303722" y="957914"/>
                </a:lnTo>
                <a:lnTo>
                  <a:pt x="348817" y="974575"/>
                </a:lnTo>
                <a:lnTo>
                  <a:pt x="394453" y="986655"/>
                </a:lnTo>
                <a:lnTo>
                  <a:pt x="440356" y="994267"/>
                </a:lnTo>
                <a:lnTo>
                  <a:pt x="486253" y="997519"/>
                </a:lnTo>
                <a:lnTo>
                  <a:pt x="531868" y="996524"/>
                </a:lnTo>
                <a:lnTo>
                  <a:pt x="576928" y="991392"/>
                </a:lnTo>
                <a:lnTo>
                  <a:pt x="621159" y="982233"/>
                </a:lnTo>
                <a:lnTo>
                  <a:pt x="664288" y="969159"/>
                </a:lnTo>
                <a:lnTo>
                  <a:pt x="706039" y="952280"/>
                </a:lnTo>
                <a:lnTo>
                  <a:pt x="746139" y="931708"/>
                </a:lnTo>
                <a:lnTo>
                  <a:pt x="784314" y="907552"/>
                </a:lnTo>
                <a:lnTo>
                  <a:pt x="820291" y="879924"/>
                </a:lnTo>
                <a:lnTo>
                  <a:pt x="853794" y="848934"/>
                </a:lnTo>
                <a:lnTo>
                  <a:pt x="884550" y="814694"/>
                </a:lnTo>
                <a:lnTo>
                  <a:pt x="912285" y="777314"/>
                </a:lnTo>
                <a:lnTo>
                  <a:pt x="936726" y="736904"/>
                </a:lnTo>
                <a:lnTo>
                  <a:pt x="957597" y="693576"/>
                </a:lnTo>
                <a:lnTo>
                  <a:pt x="974266" y="648466"/>
                </a:lnTo>
                <a:lnTo>
                  <a:pt x="986357" y="602816"/>
                </a:lnTo>
                <a:lnTo>
                  <a:pt x="993979" y="556900"/>
                </a:lnTo>
                <a:lnTo>
                  <a:pt x="997245" y="510992"/>
                </a:lnTo>
                <a:lnTo>
                  <a:pt x="996263" y="465366"/>
                </a:lnTo>
                <a:lnTo>
                  <a:pt x="991146" y="420295"/>
                </a:lnTo>
                <a:lnTo>
                  <a:pt x="982003" y="376055"/>
                </a:lnTo>
                <a:lnTo>
                  <a:pt x="968945" y="332919"/>
                </a:lnTo>
                <a:lnTo>
                  <a:pt x="952083" y="291162"/>
                </a:lnTo>
                <a:lnTo>
                  <a:pt x="931528" y="251056"/>
                </a:lnTo>
                <a:lnTo>
                  <a:pt x="907390" y="212877"/>
                </a:lnTo>
                <a:lnTo>
                  <a:pt x="879780" y="176899"/>
                </a:lnTo>
                <a:lnTo>
                  <a:pt x="848809" y="143395"/>
                </a:lnTo>
                <a:lnTo>
                  <a:pt x="814587" y="112640"/>
                </a:lnTo>
                <a:lnTo>
                  <a:pt x="777224" y="84907"/>
                </a:lnTo>
                <a:lnTo>
                  <a:pt x="736832" y="60471"/>
                </a:lnTo>
                <a:lnTo>
                  <a:pt x="693521" y="39607"/>
                </a:lnTo>
                <a:lnTo>
                  <a:pt x="648426" y="22946"/>
                </a:lnTo>
                <a:lnTo>
                  <a:pt x="602790" y="10864"/>
                </a:lnTo>
                <a:lnTo>
                  <a:pt x="556886" y="3253"/>
                </a:lnTo>
                <a:lnTo>
                  <a:pt x="510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52073" y="2135613"/>
            <a:ext cx="746760" cy="415290"/>
          </a:xfrm>
          <a:custGeom>
            <a:avLst/>
            <a:gdLst/>
            <a:ahLst/>
            <a:cxnLst/>
            <a:rect l="l" t="t" r="r" b="b"/>
            <a:pathLst>
              <a:path w="746760" h="415289">
                <a:moveTo>
                  <a:pt x="601529" y="150402"/>
                </a:moveTo>
                <a:lnTo>
                  <a:pt x="192125" y="150402"/>
                </a:lnTo>
                <a:lnTo>
                  <a:pt x="239296" y="150433"/>
                </a:lnTo>
                <a:lnTo>
                  <a:pt x="286680" y="155837"/>
                </a:lnTo>
                <a:lnTo>
                  <a:pt x="333857" y="166782"/>
                </a:lnTo>
                <a:lnTo>
                  <a:pt x="380407" y="183439"/>
                </a:lnTo>
                <a:lnTo>
                  <a:pt x="424723" y="205354"/>
                </a:lnTo>
                <a:lnTo>
                  <a:pt x="465367" y="231687"/>
                </a:lnTo>
                <a:lnTo>
                  <a:pt x="502168" y="262019"/>
                </a:lnTo>
                <a:lnTo>
                  <a:pt x="534958" y="295928"/>
                </a:lnTo>
                <a:lnTo>
                  <a:pt x="563567" y="332995"/>
                </a:lnTo>
                <a:lnTo>
                  <a:pt x="587825" y="372798"/>
                </a:lnTo>
                <a:lnTo>
                  <a:pt x="607562" y="414919"/>
                </a:lnTo>
                <a:lnTo>
                  <a:pt x="746458" y="358774"/>
                </a:lnTo>
                <a:lnTo>
                  <a:pt x="723238" y="308334"/>
                </a:lnTo>
                <a:lnTo>
                  <a:pt x="695473" y="260691"/>
                </a:lnTo>
                <a:lnTo>
                  <a:pt x="663267" y="216003"/>
                </a:lnTo>
                <a:lnTo>
                  <a:pt x="626724" y="174434"/>
                </a:lnTo>
                <a:lnTo>
                  <a:pt x="601529" y="150402"/>
                </a:lnTo>
                <a:close/>
              </a:path>
              <a:path w="746760" h="415289">
                <a:moveTo>
                  <a:pt x="215773" y="0"/>
                </a:moveTo>
                <a:lnTo>
                  <a:pt x="160485" y="2591"/>
                </a:lnTo>
                <a:lnTo>
                  <a:pt x="105966" y="10466"/>
                </a:lnTo>
                <a:lnTo>
                  <a:pt x="52407" y="23590"/>
                </a:lnTo>
                <a:lnTo>
                  <a:pt x="0" y="41925"/>
                </a:lnTo>
                <a:lnTo>
                  <a:pt x="29022" y="113981"/>
                </a:lnTo>
                <a:lnTo>
                  <a:pt x="45949" y="155837"/>
                </a:lnTo>
                <a:lnTo>
                  <a:pt x="56092" y="180832"/>
                </a:lnTo>
                <a:lnTo>
                  <a:pt x="100103" y="165771"/>
                </a:lnTo>
                <a:lnTo>
                  <a:pt x="145587" y="155571"/>
                </a:lnTo>
                <a:lnTo>
                  <a:pt x="192125" y="150402"/>
                </a:lnTo>
                <a:lnTo>
                  <a:pt x="601529" y="150402"/>
                </a:lnTo>
                <a:lnTo>
                  <a:pt x="593511" y="142753"/>
                </a:lnTo>
                <a:lnTo>
                  <a:pt x="558035" y="113981"/>
                </a:lnTo>
                <a:lnTo>
                  <a:pt x="520381" y="88175"/>
                </a:lnTo>
                <a:lnTo>
                  <a:pt x="480633" y="65393"/>
                </a:lnTo>
                <a:lnTo>
                  <a:pt x="438876" y="45694"/>
                </a:lnTo>
                <a:lnTo>
                  <a:pt x="395698" y="29338"/>
                </a:lnTo>
                <a:lnTo>
                  <a:pt x="351698" y="16570"/>
                </a:lnTo>
                <a:lnTo>
                  <a:pt x="306977" y="7411"/>
                </a:lnTo>
                <a:lnTo>
                  <a:pt x="261635" y="1881"/>
                </a:lnTo>
                <a:lnTo>
                  <a:pt x="215773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40861" y="2203685"/>
            <a:ext cx="373380" cy="719455"/>
          </a:xfrm>
          <a:custGeom>
            <a:avLst/>
            <a:gdLst/>
            <a:ahLst/>
            <a:cxnLst/>
            <a:rect l="l" t="t" r="r" b="b"/>
            <a:pathLst>
              <a:path w="373380" h="719455">
                <a:moveTo>
                  <a:pt x="38983" y="0"/>
                </a:moveTo>
                <a:lnTo>
                  <a:pt x="0" y="91829"/>
                </a:lnTo>
                <a:lnTo>
                  <a:pt x="43914" y="113338"/>
                </a:lnTo>
                <a:lnTo>
                  <a:pt x="84453" y="138947"/>
                </a:lnTo>
                <a:lnTo>
                  <a:pt x="121468" y="168295"/>
                </a:lnTo>
                <a:lnTo>
                  <a:pt x="154814" y="201021"/>
                </a:lnTo>
                <a:lnTo>
                  <a:pt x="184346" y="236761"/>
                </a:lnTo>
                <a:lnTo>
                  <a:pt x="209916" y="275155"/>
                </a:lnTo>
                <a:lnTo>
                  <a:pt x="231378" y="315841"/>
                </a:lnTo>
                <a:lnTo>
                  <a:pt x="248587" y="358457"/>
                </a:lnTo>
                <a:lnTo>
                  <a:pt x="261397" y="402640"/>
                </a:lnTo>
                <a:lnTo>
                  <a:pt x="269660" y="448030"/>
                </a:lnTo>
                <a:lnTo>
                  <a:pt x="273232" y="494264"/>
                </a:lnTo>
                <a:lnTo>
                  <a:pt x="271966" y="540981"/>
                </a:lnTo>
                <a:lnTo>
                  <a:pt x="265716" y="587818"/>
                </a:lnTo>
                <a:lnTo>
                  <a:pt x="254335" y="634415"/>
                </a:lnTo>
                <a:lnTo>
                  <a:pt x="237678" y="680408"/>
                </a:lnTo>
                <a:lnTo>
                  <a:pt x="329466" y="719370"/>
                </a:lnTo>
                <a:lnTo>
                  <a:pt x="348500" y="667594"/>
                </a:lnTo>
                <a:lnTo>
                  <a:pt x="362164" y="614635"/>
                </a:lnTo>
                <a:lnTo>
                  <a:pt x="370421" y="560679"/>
                </a:lnTo>
                <a:lnTo>
                  <a:pt x="373234" y="505911"/>
                </a:lnTo>
                <a:lnTo>
                  <a:pt x="370768" y="453014"/>
                </a:lnTo>
                <a:lnTo>
                  <a:pt x="363250" y="400855"/>
                </a:lnTo>
                <a:lnTo>
                  <a:pt x="350714" y="349613"/>
                </a:lnTo>
                <a:lnTo>
                  <a:pt x="333194" y="299467"/>
                </a:lnTo>
                <a:lnTo>
                  <a:pt x="310984" y="251221"/>
                </a:lnTo>
                <a:lnTo>
                  <a:pt x="284425" y="205648"/>
                </a:lnTo>
                <a:lnTo>
                  <a:pt x="253618" y="162901"/>
                </a:lnTo>
                <a:lnTo>
                  <a:pt x="218663" y="123137"/>
                </a:lnTo>
                <a:lnTo>
                  <a:pt x="178617" y="85696"/>
                </a:lnTo>
                <a:lnTo>
                  <a:pt x="135215" y="52620"/>
                </a:lnTo>
                <a:lnTo>
                  <a:pt x="88618" y="24018"/>
                </a:lnTo>
                <a:lnTo>
                  <a:pt x="38983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830535" y="2390270"/>
            <a:ext cx="23812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dirty="0">
                <a:solidFill>
                  <a:srgbClr val="FFFFFF"/>
                </a:solidFill>
                <a:latin typeface="Gotham"/>
                <a:cs typeface="Gotham"/>
              </a:rPr>
              <a:t>1</a:t>
            </a:r>
            <a:endParaRPr sz="3950">
              <a:latin typeface="Gotham"/>
              <a:cs typeface="Gotha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15996" y="2339572"/>
            <a:ext cx="368871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95"/>
              </a:spcBef>
            </a:pPr>
            <a:r>
              <a:rPr sz="1950" spc="10" dirty="0">
                <a:latin typeface="Gotham-Light"/>
                <a:cs typeface="Gotham-Light"/>
              </a:rPr>
              <a:t>What sort of </a:t>
            </a:r>
            <a:r>
              <a:rPr sz="1950" spc="5" dirty="0">
                <a:latin typeface="Gotham-Light"/>
                <a:cs typeface="Gotham-Light"/>
              </a:rPr>
              <a:t>work </a:t>
            </a:r>
            <a:r>
              <a:rPr sz="1950" spc="15" dirty="0">
                <a:latin typeface="Gotham-Light"/>
                <a:cs typeface="Gotham-Light"/>
              </a:rPr>
              <a:t>do </a:t>
            </a:r>
            <a:r>
              <a:rPr sz="1950" spc="-5" dirty="0">
                <a:latin typeface="Gotham-Light"/>
                <a:cs typeface="Gotham-Light"/>
              </a:rPr>
              <a:t>you</a:t>
            </a:r>
            <a:r>
              <a:rPr sz="1950" spc="-55" dirty="0">
                <a:latin typeface="Gotham-Light"/>
                <a:cs typeface="Gotham-Light"/>
              </a:rPr>
              <a:t> </a:t>
            </a:r>
            <a:r>
              <a:rPr sz="1950" spc="-5" dirty="0">
                <a:latin typeface="Gotham-Light"/>
                <a:cs typeface="Gotham-Light"/>
              </a:rPr>
              <a:t>like  </a:t>
            </a:r>
            <a:r>
              <a:rPr sz="1950" spc="15" dirty="0">
                <a:latin typeface="Gotham-Light"/>
                <a:cs typeface="Gotham-Light"/>
              </a:rPr>
              <a:t>the sound </a:t>
            </a:r>
            <a:r>
              <a:rPr sz="1950" spc="10" dirty="0">
                <a:latin typeface="Gotham-Light"/>
                <a:cs typeface="Gotham-Light"/>
              </a:rPr>
              <a:t>of</a:t>
            </a:r>
            <a:r>
              <a:rPr sz="1950" spc="-25" dirty="0">
                <a:latin typeface="Gotham-Light"/>
                <a:cs typeface="Gotham-Light"/>
              </a:rPr>
              <a:t> </a:t>
            </a:r>
            <a:r>
              <a:rPr sz="1950" spc="10" dirty="0">
                <a:latin typeface="Gotham-Light"/>
                <a:cs typeface="Gotham-Light"/>
              </a:rPr>
              <a:t>most?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31213" y="2339572"/>
            <a:ext cx="39147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95"/>
              </a:spcBef>
            </a:pPr>
            <a:r>
              <a:rPr sz="1950" spc="10" dirty="0">
                <a:latin typeface="Gotham-Light"/>
                <a:cs typeface="Gotham-Light"/>
              </a:rPr>
              <a:t>What </a:t>
            </a:r>
            <a:r>
              <a:rPr sz="1950" spc="15" dirty="0">
                <a:latin typeface="Gotham-Light"/>
                <a:cs typeface="Gotham-Light"/>
              </a:rPr>
              <a:t>do </a:t>
            </a:r>
            <a:r>
              <a:rPr sz="1950" spc="-5" dirty="0">
                <a:latin typeface="Gotham-Light"/>
                <a:cs typeface="Gotham-Light"/>
              </a:rPr>
              <a:t>you </a:t>
            </a:r>
            <a:r>
              <a:rPr sz="1950" spc="-20" dirty="0">
                <a:latin typeface="Gotham-Light"/>
                <a:cs typeface="Gotham-Light"/>
              </a:rPr>
              <a:t>love </a:t>
            </a:r>
            <a:r>
              <a:rPr sz="1950" spc="15" dirty="0">
                <a:latin typeface="Gotham-Light"/>
                <a:cs typeface="Gotham-Light"/>
              </a:rPr>
              <a:t>doing </a:t>
            </a:r>
            <a:r>
              <a:rPr sz="1950" spc="10" dirty="0">
                <a:latin typeface="Gotham-Light"/>
                <a:cs typeface="Gotham-Light"/>
              </a:rPr>
              <a:t>in</a:t>
            </a:r>
            <a:r>
              <a:rPr sz="1950" spc="-30" dirty="0">
                <a:latin typeface="Gotham-Light"/>
                <a:cs typeface="Gotham-Light"/>
              </a:rPr>
              <a:t> </a:t>
            </a:r>
            <a:r>
              <a:rPr sz="1950" dirty="0">
                <a:latin typeface="Gotham-Light"/>
                <a:cs typeface="Gotham-Light"/>
              </a:rPr>
              <a:t>your  </a:t>
            </a:r>
            <a:r>
              <a:rPr sz="1950" spc="5" dirty="0">
                <a:latin typeface="Gotham-Light"/>
                <a:cs typeface="Gotham-Light"/>
              </a:rPr>
              <a:t>spare</a:t>
            </a:r>
            <a:r>
              <a:rPr sz="1950" dirty="0">
                <a:latin typeface="Gotham-Light"/>
                <a:cs typeface="Gotham-Light"/>
              </a:rPr>
              <a:t> </a:t>
            </a:r>
            <a:r>
              <a:rPr sz="1950" spc="-5" dirty="0">
                <a:latin typeface="Gotham-Light"/>
                <a:cs typeface="Gotham-Light"/>
              </a:rPr>
              <a:t>time?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560254" y="2339572"/>
            <a:ext cx="323596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95"/>
              </a:spcBef>
            </a:pPr>
            <a:r>
              <a:rPr sz="1950" spc="-45" dirty="0">
                <a:latin typeface="Gotham-Light"/>
                <a:cs typeface="Gotham-Light"/>
              </a:rPr>
              <a:t>You’d </a:t>
            </a:r>
            <a:r>
              <a:rPr sz="1950" spc="10" dirty="0">
                <a:latin typeface="Gotham-Light"/>
                <a:cs typeface="Gotham-Light"/>
              </a:rPr>
              <a:t>think </a:t>
            </a:r>
            <a:r>
              <a:rPr sz="1950" dirty="0">
                <a:latin typeface="Gotham-Light"/>
                <a:cs typeface="Gotham-Light"/>
              </a:rPr>
              <a:t>your </a:t>
            </a:r>
            <a:r>
              <a:rPr sz="1950" spc="5" dirty="0">
                <a:latin typeface="Gotham-Light"/>
                <a:cs typeface="Gotham-Light"/>
              </a:rPr>
              <a:t>life was </a:t>
            </a:r>
            <a:r>
              <a:rPr sz="1950" spc="15" dirty="0">
                <a:latin typeface="Gotham-Light"/>
                <a:cs typeface="Gotham-Light"/>
              </a:rPr>
              <a:t>a  </a:t>
            </a:r>
            <a:r>
              <a:rPr sz="1950" dirty="0">
                <a:latin typeface="Gotham-Light"/>
                <a:cs typeface="Gotham-Light"/>
              </a:rPr>
              <a:t>success </a:t>
            </a:r>
            <a:r>
              <a:rPr sz="1950" spc="5" dirty="0">
                <a:latin typeface="Gotham-Light"/>
                <a:cs typeface="Gotham-Light"/>
              </a:rPr>
              <a:t>if</a:t>
            </a:r>
            <a:r>
              <a:rPr sz="1950" dirty="0">
                <a:latin typeface="Gotham-Light"/>
                <a:cs typeface="Gotham-Light"/>
              </a:rPr>
              <a:t> you: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131213" y="6611190"/>
            <a:ext cx="318198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2700"/>
              </a:lnSpc>
              <a:spcBef>
                <a:spcPts val="95"/>
              </a:spcBef>
            </a:pPr>
            <a:r>
              <a:rPr sz="1950" spc="15" dirty="0">
                <a:latin typeface="Gotham-Light"/>
                <a:cs typeface="Gotham-Light"/>
              </a:rPr>
              <a:t>Apart </a:t>
            </a:r>
            <a:r>
              <a:rPr sz="1950" dirty="0">
                <a:latin typeface="Gotham-Light"/>
                <a:cs typeface="Gotham-Light"/>
              </a:rPr>
              <a:t>from </a:t>
            </a:r>
            <a:r>
              <a:rPr sz="1950" spc="5" dirty="0">
                <a:latin typeface="Gotham-Light"/>
                <a:cs typeface="Gotham-Light"/>
              </a:rPr>
              <a:t>science, </a:t>
            </a:r>
            <a:r>
              <a:rPr sz="1950" spc="15" dirty="0">
                <a:latin typeface="Gotham-Light"/>
                <a:cs typeface="Gotham-Light"/>
              </a:rPr>
              <a:t>what  </a:t>
            </a:r>
            <a:r>
              <a:rPr sz="1950" spc="10" dirty="0">
                <a:latin typeface="Gotham-Light"/>
                <a:cs typeface="Gotham-Light"/>
              </a:rPr>
              <a:t>subjects </a:t>
            </a:r>
            <a:r>
              <a:rPr sz="1950" spc="5" dirty="0">
                <a:latin typeface="Gotham-Light"/>
                <a:cs typeface="Gotham-Light"/>
              </a:rPr>
              <a:t>at </a:t>
            </a:r>
            <a:r>
              <a:rPr sz="1950" spc="15" dirty="0">
                <a:latin typeface="Gotham-Light"/>
                <a:cs typeface="Gotham-Light"/>
              </a:rPr>
              <a:t>school do</a:t>
            </a:r>
            <a:r>
              <a:rPr sz="1950" spc="-55" dirty="0">
                <a:latin typeface="Gotham-Light"/>
                <a:cs typeface="Gotham-Light"/>
              </a:rPr>
              <a:t> </a:t>
            </a:r>
            <a:r>
              <a:rPr sz="1950" spc="-5" dirty="0">
                <a:latin typeface="Gotham-Light"/>
                <a:cs typeface="Gotham-Light"/>
              </a:rPr>
              <a:t>you  like</a:t>
            </a:r>
            <a:r>
              <a:rPr sz="1950" dirty="0">
                <a:latin typeface="Gotham-Light"/>
                <a:cs typeface="Gotham-Light"/>
              </a:rPr>
              <a:t> </a:t>
            </a:r>
            <a:r>
              <a:rPr sz="1950" spc="10" dirty="0">
                <a:latin typeface="Gotham-Light"/>
                <a:cs typeface="Gotham-Light"/>
              </a:rPr>
              <a:t>most?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560254" y="6611442"/>
            <a:ext cx="391922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95"/>
              </a:spcBef>
            </a:pPr>
            <a:r>
              <a:rPr sz="1950" spc="10" dirty="0">
                <a:latin typeface="Gotham-Light"/>
                <a:cs typeface="Gotham-Light"/>
              </a:rPr>
              <a:t>Pick </a:t>
            </a:r>
            <a:r>
              <a:rPr sz="1950" spc="15" dirty="0">
                <a:latin typeface="Gotham-Light"/>
                <a:cs typeface="Gotham-Light"/>
              </a:rPr>
              <a:t>the </a:t>
            </a:r>
            <a:r>
              <a:rPr sz="1950" spc="-10" dirty="0">
                <a:latin typeface="Gotham-Light"/>
                <a:cs typeface="Gotham-Light"/>
              </a:rPr>
              <a:t>word </a:t>
            </a:r>
            <a:r>
              <a:rPr sz="1950" spc="10" dirty="0">
                <a:latin typeface="Gotham-Light"/>
                <a:cs typeface="Gotham-Light"/>
              </a:rPr>
              <a:t>that most</a:t>
            </a:r>
            <a:r>
              <a:rPr sz="1950" spc="-30" dirty="0">
                <a:latin typeface="Gotham-Light"/>
                <a:cs typeface="Gotham-Light"/>
              </a:rPr>
              <a:t> </a:t>
            </a:r>
            <a:r>
              <a:rPr sz="1950" spc="10" dirty="0">
                <a:latin typeface="Gotham-Light"/>
                <a:cs typeface="Gotham-Light"/>
              </a:rPr>
              <a:t>closely  </a:t>
            </a:r>
            <a:r>
              <a:rPr sz="1950" spc="15" dirty="0">
                <a:latin typeface="Gotham-Light"/>
                <a:cs typeface="Gotham-Light"/>
              </a:rPr>
              <a:t>describes </a:t>
            </a:r>
            <a:r>
              <a:rPr sz="1950" spc="10" dirty="0">
                <a:latin typeface="Gotham-Light"/>
                <a:cs typeface="Gotham-Light"/>
              </a:rPr>
              <a:t>what </a:t>
            </a:r>
            <a:r>
              <a:rPr sz="1950" spc="-15" dirty="0">
                <a:latin typeface="Gotham-Light"/>
                <a:cs typeface="Gotham-Light"/>
              </a:rPr>
              <a:t>you’d </a:t>
            </a:r>
            <a:r>
              <a:rPr sz="1950" spc="-5" dirty="0">
                <a:latin typeface="Gotham-Light"/>
                <a:cs typeface="Gotham-Light"/>
              </a:rPr>
              <a:t>like </a:t>
            </a:r>
            <a:r>
              <a:rPr sz="1950" spc="15" dirty="0">
                <a:latin typeface="Gotham-Light"/>
                <a:cs typeface="Gotham-Light"/>
              </a:rPr>
              <a:t>the  </a:t>
            </a:r>
            <a:r>
              <a:rPr sz="1950" spc="5" dirty="0">
                <a:latin typeface="Gotham-Light"/>
                <a:cs typeface="Gotham-Light"/>
              </a:rPr>
              <a:t>world </a:t>
            </a:r>
            <a:r>
              <a:rPr sz="1950" spc="-5" dirty="0">
                <a:latin typeface="Gotham-Light"/>
                <a:cs typeface="Gotham-Light"/>
              </a:rPr>
              <a:t>to </a:t>
            </a:r>
            <a:r>
              <a:rPr sz="1950" spc="15" dirty="0">
                <a:latin typeface="Gotham-Light"/>
                <a:cs typeface="Gotham-Light"/>
              </a:rPr>
              <a:t>be </a:t>
            </a:r>
            <a:r>
              <a:rPr sz="1950" spc="10" dirty="0">
                <a:latin typeface="Gotham-Light"/>
                <a:cs typeface="Gotham-Light"/>
              </a:rPr>
              <a:t>in </a:t>
            </a:r>
            <a:r>
              <a:rPr sz="1950" spc="15" dirty="0">
                <a:latin typeface="Gotham-Light"/>
                <a:cs typeface="Gotham-Light"/>
              </a:rPr>
              <a:t>10 </a:t>
            </a:r>
            <a:r>
              <a:rPr sz="1950" dirty="0">
                <a:latin typeface="Gotham-Light"/>
                <a:cs typeface="Gotham-Light"/>
              </a:rPr>
              <a:t>years’</a:t>
            </a:r>
            <a:r>
              <a:rPr sz="1950" spc="-30" dirty="0">
                <a:latin typeface="Gotham-Light"/>
                <a:cs typeface="Gotham-Light"/>
              </a:rPr>
              <a:t> </a:t>
            </a:r>
            <a:r>
              <a:rPr sz="1950" spc="10" dirty="0">
                <a:latin typeface="Gotham-Light"/>
                <a:cs typeface="Gotham-Light"/>
              </a:rPr>
              <a:t>time: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15996" y="6979346"/>
            <a:ext cx="374967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dirty="0">
                <a:latin typeface="Gotham-Light"/>
                <a:cs typeface="Gotham-Light"/>
              </a:rPr>
              <a:t>What’s your </a:t>
            </a:r>
            <a:r>
              <a:rPr sz="1950" spc="10" dirty="0">
                <a:latin typeface="Gotham-Light"/>
                <a:cs typeface="Gotham-Light"/>
              </a:rPr>
              <a:t>biggest</a:t>
            </a:r>
            <a:r>
              <a:rPr sz="1950" spc="-50" dirty="0">
                <a:latin typeface="Gotham-Light"/>
                <a:cs typeface="Gotham-Light"/>
              </a:rPr>
              <a:t> </a:t>
            </a:r>
            <a:r>
              <a:rPr sz="1950" dirty="0">
                <a:latin typeface="Gotham-Light"/>
                <a:cs typeface="Gotham-Light"/>
              </a:rPr>
              <a:t>strength?</a:t>
            </a:r>
            <a:endParaRPr sz="1950">
              <a:latin typeface="Gotham-Light"/>
              <a:cs typeface="Gotham-Ligh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471159" y="35233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71159" y="40050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71159" y="44866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71159" y="496835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71159" y="545001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86325" y="35233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86325" y="40050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86325" y="44866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86325" y="496835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86325" y="545001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315448" y="35233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315448" y="40050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315448" y="44866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315448" y="496835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315448" y="545001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1716887" y="3436959"/>
          <a:ext cx="17091660" cy="224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38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 </a:t>
                      </a:r>
                      <a:r>
                        <a:rPr sz="1650" spc="-20" dirty="0">
                          <a:latin typeface="Gotham-Light"/>
                          <a:cs typeface="Gotham-Light"/>
                        </a:rPr>
                        <a:t>Working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with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your</a:t>
                      </a:r>
                      <a:r>
                        <a:rPr sz="1650" spc="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hands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L="14166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 Building things, arts and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crafts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Cured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a disease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 </a:t>
                      </a:r>
                      <a:r>
                        <a:rPr sz="1650" spc="-20" dirty="0">
                          <a:latin typeface="Gotham-Light"/>
                          <a:cs typeface="Gotham-Light"/>
                        </a:rPr>
                        <a:t>Working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with numbers and</a:t>
                      </a:r>
                      <a:r>
                        <a:rPr sz="1650" spc="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data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41668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 Puzzles,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strategy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games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 Earned a lot of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money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 Helping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others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41668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 Meeting lots of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different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 people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 Made a lot of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people’s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lives</a:t>
                      </a:r>
                      <a:r>
                        <a:rPr sz="165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better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Problem</a:t>
                      </a:r>
                      <a:r>
                        <a:rPr sz="1650" spc="2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solving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41668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Reading the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news,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discussing</a:t>
                      </a:r>
                      <a:r>
                        <a:rPr sz="1650" spc="3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politics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Fixed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some of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society’s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biggest</a:t>
                      </a:r>
                      <a:r>
                        <a:rPr sz="1650" spc="4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issues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38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 Something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creative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41668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 Reading books,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listening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to</a:t>
                      </a:r>
                      <a:r>
                        <a:rPr sz="165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music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 Could </a:t>
                      </a:r>
                      <a:r>
                        <a:rPr sz="1650" spc="-20" dirty="0">
                          <a:latin typeface="Gotham-Light"/>
                          <a:cs typeface="Gotham-Light"/>
                        </a:rPr>
                        <a:t>express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yourself</a:t>
                      </a:r>
                      <a:endParaRPr sz="1650" dirty="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object 52"/>
          <p:cNvSpPr/>
          <p:nvPr/>
        </p:nvSpPr>
        <p:spPr>
          <a:xfrm>
            <a:off x="7886325" y="7962647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886325" y="84443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886325" y="89259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886325" y="94076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886325" y="98892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315448" y="7962647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315448" y="84443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315448" y="89259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315448" y="94076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315448" y="98892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471159" y="7962647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71159" y="84443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471159" y="89259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471159" y="940762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71159" y="98892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1716887" y="7876242"/>
          <a:ext cx="14418944" cy="224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38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 </a:t>
                      </a:r>
                      <a:r>
                        <a:rPr sz="1650" spc="-50" dirty="0">
                          <a:latin typeface="Gotham-Light"/>
                          <a:cs typeface="Gotham-Light"/>
                        </a:rPr>
                        <a:t>Your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attention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to</a:t>
                      </a:r>
                      <a:r>
                        <a:rPr sz="1650" spc="3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detail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L="96456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 Art /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textiles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/ design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tech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L="13385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A.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Healthy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 Thinking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logically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96456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 Maths / ICT /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computer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science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33858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B.</a:t>
                      </a:r>
                      <a:r>
                        <a:rPr sz="1650" spc="-3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Prosperous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 Getting on with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different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types of</a:t>
                      </a:r>
                      <a:r>
                        <a:rPr sz="1650" spc="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people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96456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 Health and social 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care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/</a:t>
                      </a:r>
                      <a:r>
                        <a:rPr sz="1650" spc="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sociology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33858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C.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Happy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20" dirty="0">
                          <a:latin typeface="Gotham-Light"/>
                          <a:cs typeface="Gotham-Light"/>
                        </a:rPr>
                        <a:t>Working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through</a:t>
                      </a:r>
                      <a:r>
                        <a:rPr sz="1650" spc="4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problems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96456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History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/ politics /</a:t>
                      </a:r>
                      <a:r>
                        <a:rPr sz="1650" spc="3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geography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33858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0" dirty="0">
                          <a:latin typeface="Gotham-Light"/>
                          <a:cs typeface="Gotham-Light"/>
                        </a:rPr>
                        <a:t>D.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Harmonious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38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 </a:t>
                      </a:r>
                      <a:r>
                        <a:rPr sz="1650" spc="-50" dirty="0">
                          <a:latin typeface="Gotham-Light"/>
                          <a:cs typeface="Gotham-Light"/>
                        </a:rPr>
                        <a:t>Your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imagination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96456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 English / music /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media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133858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E.</a:t>
                      </a:r>
                      <a:r>
                        <a:rPr sz="1650" spc="-15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Radiant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364244"/>
            <a:ext cx="10463530" cy="149161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Check </a:t>
            </a:r>
            <a:r>
              <a:rPr sz="4950" spc="-135" dirty="0">
                <a:solidFill>
                  <a:srgbClr val="000000"/>
                </a:solidFill>
                <a:latin typeface="Gotham"/>
                <a:cs typeface="Gotham"/>
              </a:rPr>
              <a:t>your</a:t>
            </a:r>
            <a:r>
              <a:rPr sz="4950" spc="-40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60" dirty="0">
                <a:solidFill>
                  <a:srgbClr val="000000"/>
                </a:solidFill>
                <a:latin typeface="Gotham"/>
                <a:cs typeface="Gotham"/>
              </a:rPr>
              <a:t>answers</a:t>
            </a:r>
            <a:endParaRPr sz="495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Check </a:t>
            </a:r>
            <a:r>
              <a:rPr sz="3300" b="0" spc="-30" dirty="0">
                <a:solidFill>
                  <a:srgbClr val="000000"/>
                </a:solidFill>
                <a:latin typeface="Gotham-Light"/>
                <a:cs typeface="Gotham-Light"/>
              </a:rPr>
              <a:t>your </a:t>
            </a: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scores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and find the </a:t>
            </a:r>
            <a:r>
              <a:rPr sz="3300" b="0" spc="-10" dirty="0">
                <a:solidFill>
                  <a:srgbClr val="000000"/>
                </a:solidFill>
                <a:latin typeface="Gotham-Light"/>
                <a:cs typeface="Gotham-Light"/>
              </a:rPr>
              <a:t>most </a:t>
            </a:r>
            <a:r>
              <a:rPr sz="3300" b="0" spc="-15" dirty="0">
                <a:solidFill>
                  <a:srgbClr val="000000"/>
                </a:solidFill>
                <a:latin typeface="Gotham-Light"/>
                <a:cs typeface="Gotham-Light"/>
              </a:rPr>
              <a:t>relatable</a:t>
            </a:r>
            <a:r>
              <a:rPr sz="3300" b="0" spc="60" dirty="0">
                <a:solidFill>
                  <a:srgbClr val="000000"/>
                </a:solidFill>
                <a:latin typeface="Gotham-Light"/>
                <a:cs typeface="Gotham-Light"/>
              </a:rPr>
              <a:t>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jobs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5923" y="7032372"/>
            <a:ext cx="5165725" cy="653415"/>
          </a:xfrm>
          <a:prstGeom prst="rect">
            <a:avLst/>
          </a:prstGeom>
          <a:solidFill>
            <a:srgbClr val="EB6012"/>
          </a:solidFill>
        </p:spPr>
        <p:txBody>
          <a:bodyPr vert="horz" wrap="square" lIns="0" tIns="151765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1195"/>
              </a:spcBef>
            </a:pPr>
            <a:r>
              <a:rPr sz="2300" b="1" spc="-20" dirty="0">
                <a:solidFill>
                  <a:srgbClr val="FFFFFF"/>
                </a:solidFill>
                <a:latin typeface="Gotham"/>
                <a:cs typeface="Gotham"/>
              </a:rPr>
              <a:t>Mostly</a:t>
            </a:r>
            <a:r>
              <a:rPr sz="2300" b="1" spc="50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Gotham"/>
                <a:cs typeface="Gotham"/>
              </a:rPr>
              <a:t>Bs</a:t>
            </a:r>
            <a:endParaRPr sz="2300">
              <a:latin typeface="Gotham"/>
              <a:cs typeface="Gotha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88063" y="7032372"/>
            <a:ext cx="5165725" cy="653415"/>
          </a:xfrm>
          <a:prstGeom prst="rect">
            <a:avLst/>
          </a:prstGeom>
          <a:solidFill>
            <a:srgbClr val="EB6012"/>
          </a:solidFill>
        </p:spPr>
        <p:txBody>
          <a:bodyPr vert="horz" wrap="square" lIns="0" tIns="151765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1195"/>
              </a:spcBef>
            </a:pPr>
            <a:r>
              <a:rPr sz="2300" b="1" spc="-20" dirty="0">
                <a:solidFill>
                  <a:srgbClr val="FFFFFF"/>
                </a:solidFill>
                <a:latin typeface="Gotham"/>
                <a:cs typeface="Gotham"/>
              </a:rPr>
              <a:t>Mostly</a:t>
            </a:r>
            <a:r>
              <a:rPr sz="2300" b="1" spc="50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2300" b="1" spc="10" dirty="0">
                <a:solidFill>
                  <a:srgbClr val="FFFFFF"/>
                </a:solidFill>
                <a:latin typeface="Gotham"/>
                <a:cs typeface="Gotham"/>
              </a:rPr>
              <a:t>Ds</a:t>
            </a:r>
            <a:endParaRPr sz="2300">
              <a:latin typeface="Gotham"/>
              <a:cs typeface="Gotham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1159" y="373021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421187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1159" y="469353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71159" y="517519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1159" y="565685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1159" y="6138514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93298" y="373021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93298" y="421187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3298" y="469353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93298" y="517519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93298" y="565685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315448" y="373021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15448" y="421187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315448" y="469353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15448" y="517519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315448" y="565685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5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434173" y="2764313"/>
          <a:ext cx="18042254" cy="36048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9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3383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2300" b="1" spc="-2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Mostly</a:t>
                      </a:r>
                      <a:r>
                        <a:rPr sz="2300" b="1" spc="5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 </a:t>
                      </a:r>
                      <a:r>
                        <a:rPr sz="2300" b="1" spc="-15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As</a:t>
                      </a:r>
                      <a:endParaRPr sz="2300">
                        <a:latin typeface="Gotham"/>
                        <a:cs typeface="Gotham"/>
                      </a:endParaRPr>
                    </a:p>
                  </a:txBody>
                  <a:tcPr marL="0" marR="0" marT="151765" marB="0">
                    <a:solidFill>
                      <a:srgbClr val="EB601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2300" b="1" spc="-2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Mostly</a:t>
                      </a:r>
                      <a:r>
                        <a:rPr sz="2300" b="1" spc="5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 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Cs</a:t>
                      </a:r>
                      <a:endParaRPr sz="2300">
                        <a:latin typeface="Gotham"/>
                        <a:cs typeface="Gotham"/>
                      </a:endParaRPr>
                    </a:p>
                  </a:txBody>
                  <a:tcPr marL="0" marR="0" marT="151765" marB="0">
                    <a:solidFill>
                      <a:srgbClr val="EB601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2300" b="1" spc="-2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Mostly</a:t>
                      </a:r>
                      <a:r>
                        <a:rPr sz="2300" b="1" spc="5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Gotham"/>
                          <a:cs typeface="Gotham"/>
                        </a:rPr>
                        <a:t>Es</a:t>
                      </a:r>
                      <a:endParaRPr sz="2300">
                        <a:latin typeface="Gotham"/>
                        <a:cs typeface="Gotham"/>
                      </a:endParaRPr>
                    </a:p>
                  </a:txBody>
                  <a:tcPr marL="0" marR="0" marT="151765" marB="0">
                    <a:solidFill>
                      <a:srgbClr val="EB6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1650" spc="-10" dirty="0">
                          <a:latin typeface="Gotham-Light"/>
                          <a:cs typeface="Gotham-Light"/>
                        </a:rPr>
                        <a:t>Researcher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2575">
                        <a:lnSpc>
                          <a:spcPct val="100000"/>
                        </a:lnSpc>
                      </a:pPr>
                      <a:r>
                        <a:rPr sz="1650" spc="-35" dirty="0">
                          <a:latin typeface="Gotham-Light"/>
                          <a:cs typeface="Gotham-Light"/>
                        </a:rPr>
                        <a:t>Teacher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2575">
                        <a:lnSpc>
                          <a:spcPct val="100000"/>
                        </a:lnSpc>
                      </a:pPr>
                      <a:r>
                        <a:rPr sz="1650" dirty="0">
                          <a:latin typeface="Gotham-Light"/>
                          <a:cs typeface="Gotham-Light"/>
                        </a:rPr>
                        <a:t>Games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designer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Medicinal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chemist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Doctor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10" dirty="0">
                          <a:latin typeface="Gotham-Light"/>
                          <a:cs typeface="Gotham-Light"/>
                        </a:rPr>
                        <a:t>Food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scientist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Cosmetic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scientist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45" dirty="0">
                          <a:latin typeface="Gotham-Light"/>
                          <a:cs typeface="Gotham-Light"/>
                        </a:rPr>
                        <a:t>Vet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Science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journalist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Biochemist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Nurse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Art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20" dirty="0">
                          <a:latin typeface="Gotham-Light"/>
                          <a:cs typeface="Gotham-Light"/>
                        </a:rPr>
                        <a:t>restorer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660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Material</a:t>
                      </a:r>
                      <a:r>
                        <a:rPr sz="1650" spc="-10" dirty="0">
                          <a:latin typeface="Gotham-Light"/>
                          <a:cs typeface="Gotham-Light"/>
                        </a:rPr>
                        <a:t> </a:t>
                      </a:r>
                      <a:r>
                        <a:rPr sz="1650" spc="-5" dirty="0">
                          <a:latin typeface="Gotham-Light"/>
                          <a:cs typeface="Gotham-Light"/>
                        </a:rPr>
                        <a:t>scientist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Midwife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5" dirty="0">
                          <a:latin typeface="Gotham-Light"/>
                          <a:cs typeface="Gotham-Light"/>
                        </a:rPr>
                        <a:t>Chef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382"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650" spc="-10" dirty="0">
                          <a:latin typeface="Gotham-Light"/>
                          <a:cs typeface="Gotham-Light"/>
                        </a:rPr>
                        <a:t>Oceanographer</a:t>
                      </a:r>
                      <a:endParaRPr sz="1650">
                        <a:latin typeface="Gotham-Light"/>
                        <a:cs typeface="Gotham-Light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1471159" y="79982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735937" y="7927978"/>
            <a:ext cx="159575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80" dirty="0">
                <a:latin typeface="Gotham-Light"/>
                <a:cs typeface="Gotham-Light"/>
              </a:rPr>
              <a:t>Tax</a:t>
            </a:r>
            <a:r>
              <a:rPr sz="1650" spc="-40" dirty="0">
                <a:latin typeface="Gotham-Light"/>
                <a:cs typeface="Gotham-Light"/>
              </a:rPr>
              <a:t> </a:t>
            </a:r>
            <a:r>
              <a:rPr sz="1650" spc="-10" dirty="0">
                <a:latin typeface="Gotham-Light"/>
                <a:cs typeface="Gotham-Light"/>
              </a:rPr>
              <a:t>accountant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71159" y="847993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735937" y="8409639"/>
            <a:ext cx="163068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latin typeface="Gotham-Light"/>
                <a:cs typeface="Gotham-Light"/>
              </a:rPr>
              <a:t>Patent</a:t>
            </a:r>
            <a:r>
              <a:rPr sz="1650" spc="-60" dirty="0">
                <a:latin typeface="Gotham-Light"/>
                <a:cs typeface="Gotham-Light"/>
              </a:rPr>
              <a:t> </a:t>
            </a:r>
            <a:r>
              <a:rPr sz="1650" spc="-15" dirty="0">
                <a:latin typeface="Gotham-Light"/>
                <a:cs typeface="Gotham-Light"/>
              </a:rPr>
              <a:t>attorney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71159" y="89615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735937" y="8891299"/>
            <a:ext cx="167195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0" dirty="0">
                <a:latin typeface="Gotham-Light"/>
                <a:cs typeface="Gotham-Light"/>
              </a:rPr>
              <a:t>Systems</a:t>
            </a:r>
            <a:r>
              <a:rPr sz="1650" spc="-55" dirty="0">
                <a:latin typeface="Gotham-Light"/>
                <a:cs typeface="Gotham-Light"/>
              </a:rPr>
              <a:t> </a:t>
            </a:r>
            <a:r>
              <a:rPr sz="1650" spc="-10" dirty="0">
                <a:latin typeface="Gotham-Light"/>
                <a:cs typeface="Gotham-Light"/>
              </a:rPr>
              <a:t>analyst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471159" y="944325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735937" y="9372961"/>
            <a:ext cx="190246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5" dirty="0">
                <a:latin typeface="Gotham-Light"/>
                <a:cs typeface="Gotham-Light"/>
              </a:rPr>
              <a:t>Software</a:t>
            </a:r>
            <a:r>
              <a:rPr sz="1650" spc="-30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designer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893298" y="7998269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158080" y="7927978"/>
            <a:ext cx="180975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latin typeface="Gotham-Light"/>
                <a:cs typeface="Gotham-Light"/>
              </a:rPr>
              <a:t>Forensic</a:t>
            </a:r>
            <a:r>
              <a:rPr sz="1650" spc="-6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scientist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93298" y="847993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158080" y="8409639"/>
            <a:ext cx="231902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5" dirty="0">
                <a:latin typeface="Gotham-Light"/>
                <a:cs typeface="Gotham-Light"/>
              </a:rPr>
              <a:t>Science policy</a:t>
            </a:r>
            <a:r>
              <a:rPr sz="1650" spc="-50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advisor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893298" y="8961590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158080" y="8891299"/>
            <a:ext cx="95885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5" dirty="0">
                <a:latin typeface="Gotham-Light"/>
                <a:cs typeface="Gotham-Light"/>
              </a:rPr>
              <a:t>Politician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893298" y="9443251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158080" y="9372961"/>
            <a:ext cx="242189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latin typeface="Gotham-Light"/>
                <a:cs typeface="Gotham-Light"/>
              </a:rPr>
              <a:t>Environmental</a:t>
            </a:r>
            <a:r>
              <a:rPr sz="1650" spc="-3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scientist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93298" y="9924912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93298" y="10406573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4" h="146684">
                <a:moveTo>
                  <a:pt x="0" y="146592"/>
                </a:moveTo>
                <a:lnTo>
                  <a:pt x="146592" y="146592"/>
                </a:lnTo>
                <a:lnTo>
                  <a:pt x="146592" y="0"/>
                </a:lnTo>
                <a:lnTo>
                  <a:pt x="0" y="0"/>
                </a:lnTo>
                <a:lnTo>
                  <a:pt x="0" y="146592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158080" y="9854621"/>
            <a:ext cx="1622425" cy="758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latin typeface="Gotham-Light"/>
                <a:cs typeface="Gotham-Light"/>
              </a:rPr>
              <a:t>Conservationist</a:t>
            </a:r>
            <a:endParaRPr sz="1650">
              <a:latin typeface="Gotham-Light"/>
              <a:cs typeface="Gotham-Light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50">
              <a:latin typeface="Gotham-Light"/>
              <a:cs typeface="Gotham-Light"/>
            </a:endParaRPr>
          </a:p>
          <a:p>
            <a:pPr marL="12700">
              <a:lnSpc>
                <a:spcPct val="100000"/>
              </a:lnSpc>
            </a:pPr>
            <a:r>
              <a:rPr sz="1650" spc="-5" dirty="0">
                <a:latin typeface="Gotham-Light"/>
                <a:cs typeface="Gotham-Light"/>
              </a:rPr>
              <a:t>Seismologist</a:t>
            </a:r>
            <a:endParaRPr sz="1650">
              <a:latin typeface="Gotham-Light"/>
              <a:cs typeface="Gotham-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94429" y="0"/>
            <a:ext cx="9109659" cy="1130855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3097148"/>
            <a:ext cx="6955155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spc="-65" dirty="0">
                <a:solidFill>
                  <a:srgbClr val="000000"/>
                </a:solidFill>
                <a:latin typeface="Gotham"/>
                <a:cs typeface="Gotham"/>
              </a:rPr>
              <a:t>As </a:t>
            </a:r>
            <a:r>
              <a:rPr sz="4950" spc="-5" dirty="0">
                <a:solidFill>
                  <a:srgbClr val="000000"/>
                </a:solidFill>
                <a:latin typeface="Gotham"/>
                <a:cs typeface="Gotham"/>
              </a:rPr>
              <a:t>a </a:t>
            </a:r>
            <a:r>
              <a:rPr sz="4950" spc="-114" dirty="0">
                <a:solidFill>
                  <a:srgbClr val="000000"/>
                </a:solidFill>
                <a:latin typeface="Gotham"/>
                <a:cs typeface="Gotham"/>
              </a:rPr>
              <a:t>chemical</a:t>
            </a:r>
            <a:r>
              <a:rPr sz="4950" spc="-73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scientist 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could</a:t>
            </a:r>
            <a:r>
              <a:rPr sz="4950" spc="-37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be…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1159" y="5146440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1159" y="6264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73602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25981" y="5065675"/>
            <a:ext cx="7760334" cy="307467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835025">
              <a:lnSpc>
                <a:spcPct val="102299"/>
              </a:lnSpc>
              <a:spcBef>
                <a:spcPts val="35"/>
              </a:spcBef>
            </a:pPr>
            <a:r>
              <a:rPr sz="2150" b="1" spc="-15" dirty="0">
                <a:latin typeface="Gotham"/>
                <a:cs typeface="Gotham"/>
              </a:rPr>
              <a:t>Making </a:t>
            </a:r>
            <a:r>
              <a:rPr sz="2150" b="1" spc="-20" dirty="0">
                <a:latin typeface="Gotham"/>
                <a:cs typeface="Gotham"/>
              </a:rPr>
              <a:t>a </a:t>
            </a:r>
            <a:r>
              <a:rPr sz="2150" b="1" spc="-25" dirty="0">
                <a:latin typeface="Gotham"/>
                <a:cs typeface="Gotham"/>
              </a:rPr>
              <a:t>difference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10" dirty="0">
                <a:latin typeface="Gotham-Light"/>
                <a:cs typeface="Gotham-Light"/>
              </a:rPr>
              <a:t>life </a:t>
            </a:r>
            <a:r>
              <a:rPr sz="2150" spc="-15" dirty="0">
                <a:latin typeface="Gotham-Light"/>
                <a:cs typeface="Gotham-Light"/>
              </a:rPr>
              <a:t>through </a:t>
            </a:r>
            <a:r>
              <a:rPr sz="2150" b="1" spc="-20" dirty="0">
                <a:latin typeface="Gotham"/>
                <a:cs typeface="Gotham"/>
              </a:rPr>
              <a:t>drug </a:t>
            </a:r>
            <a:r>
              <a:rPr sz="2150" b="1" spc="-35" dirty="0">
                <a:latin typeface="Gotham"/>
                <a:cs typeface="Gotham"/>
              </a:rPr>
              <a:t>discovery</a:t>
            </a:r>
            <a:r>
              <a:rPr sz="2150" spc="-35" dirty="0">
                <a:latin typeface="Gotham-Light"/>
                <a:cs typeface="Gotham-Light"/>
              </a:rPr>
              <a:t>,  </a:t>
            </a:r>
            <a:r>
              <a:rPr sz="2150" spc="-5" dirty="0">
                <a:latin typeface="Gotham-Light"/>
                <a:cs typeface="Gotham-Light"/>
              </a:rPr>
              <a:t>and </a:t>
            </a:r>
            <a:r>
              <a:rPr sz="2150" b="1" spc="-25" dirty="0">
                <a:latin typeface="Gotham"/>
                <a:cs typeface="Gotham"/>
              </a:rPr>
              <a:t>combating </a:t>
            </a:r>
            <a:r>
              <a:rPr sz="2150" b="1" spc="-15" dirty="0">
                <a:latin typeface="Gotham"/>
                <a:cs typeface="Gotham"/>
              </a:rPr>
              <a:t>antibiotic</a:t>
            </a:r>
            <a:r>
              <a:rPr sz="2150" b="1" spc="110" dirty="0">
                <a:latin typeface="Gotham"/>
                <a:cs typeface="Gotham"/>
              </a:rPr>
              <a:t> </a:t>
            </a:r>
            <a:r>
              <a:rPr sz="2150" b="1" spc="-25" dirty="0">
                <a:latin typeface="Gotham"/>
                <a:cs typeface="Gotham"/>
              </a:rPr>
              <a:t>resistance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900" dirty="0">
              <a:latin typeface="Gotham"/>
              <a:cs typeface="Gotham"/>
            </a:endParaRPr>
          </a:p>
          <a:p>
            <a:pPr marL="12700" marR="593725">
              <a:lnSpc>
                <a:spcPct val="102299"/>
              </a:lnSpc>
            </a:pPr>
            <a:r>
              <a:rPr sz="2150" spc="-20" dirty="0">
                <a:latin typeface="Gotham-Light"/>
                <a:cs typeface="Gotham-Light"/>
              </a:rPr>
              <a:t>Developing </a:t>
            </a:r>
            <a:r>
              <a:rPr sz="2150" spc="-40" dirty="0">
                <a:latin typeface="Gotham-Light"/>
                <a:cs typeface="Gotham-Light"/>
              </a:rPr>
              <a:t>ways </a:t>
            </a:r>
            <a:r>
              <a:rPr sz="2150" spc="-5" dirty="0">
                <a:latin typeface="Gotham-Light"/>
                <a:cs typeface="Gotham-Light"/>
              </a:rPr>
              <a:t>of </a:t>
            </a:r>
            <a:r>
              <a:rPr sz="2150" b="1" spc="-35" dirty="0">
                <a:latin typeface="Gotham"/>
                <a:cs typeface="Gotham"/>
              </a:rPr>
              <a:t>removing </a:t>
            </a:r>
            <a:r>
              <a:rPr sz="2150" b="1" spc="-20" dirty="0">
                <a:latin typeface="Gotham"/>
                <a:cs typeface="Gotham"/>
              </a:rPr>
              <a:t>plastic </a:t>
            </a:r>
            <a:r>
              <a:rPr sz="2150" b="1" spc="-40" dirty="0">
                <a:latin typeface="Gotham"/>
                <a:cs typeface="Gotham"/>
              </a:rPr>
              <a:t>waste from </a:t>
            </a:r>
            <a:r>
              <a:rPr sz="2150" b="1" spc="-20" dirty="0">
                <a:latin typeface="Gotham"/>
                <a:cs typeface="Gotham"/>
              </a:rPr>
              <a:t>the  </a:t>
            </a:r>
            <a:r>
              <a:rPr sz="2150" b="1" spc="-15" dirty="0">
                <a:latin typeface="Gotham"/>
                <a:cs typeface="Gotham"/>
              </a:rPr>
              <a:t>oceans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900" dirty="0">
              <a:latin typeface="Gotham"/>
              <a:cs typeface="Gotham"/>
            </a:endParaRPr>
          </a:p>
          <a:p>
            <a:pPr marL="12700" marR="5080">
              <a:lnSpc>
                <a:spcPct val="102299"/>
              </a:lnSpc>
            </a:pPr>
            <a:r>
              <a:rPr sz="2150" b="1" spc="-10" dirty="0">
                <a:latin typeface="Gotham"/>
                <a:cs typeface="Gotham"/>
              </a:rPr>
              <a:t>Reducing pollution</a:t>
            </a:r>
            <a:r>
              <a:rPr sz="2150" spc="-10" dirty="0">
                <a:latin typeface="Gotham-Light"/>
                <a:cs typeface="Gotham-Light"/>
              </a:rPr>
              <a:t>, </a:t>
            </a:r>
            <a:r>
              <a:rPr sz="2150" spc="-5" dirty="0">
                <a:latin typeface="Gotham-Light"/>
                <a:cs typeface="Gotham-Light"/>
              </a:rPr>
              <a:t>and </a:t>
            </a:r>
            <a:r>
              <a:rPr sz="2150" spc="-20" dirty="0">
                <a:latin typeface="Gotham-Light"/>
                <a:cs typeface="Gotham-Light"/>
              </a:rPr>
              <a:t>discovering </a:t>
            </a:r>
            <a:r>
              <a:rPr sz="2150" spc="-40" dirty="0">
                <a:latin typeface="Gotham-Light"/>
                <a:cs typeface="Gotham-Light"/>
              </a:rPr>
              <a:t>ways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b="1" spc="-25" dirty="0">
                <a:latin typeface="Gotham"/>
                <a:cs typeface="Gotham"/>
              </a:rPr>
              <a:t>harness </a:t>
            </a:r>
            <a:r>
              <a:rPr sz="2150" b="1" spc="-20" dirty="0">
                <a:latin typeface="Gotham"/>
                <a:cs typeface="Gotham"/>
              </a:rPr>
              <a:t>and  </a:t>
            </a:r>
            <a:r>
              <a:rPr sz="2150" b="1" spc="-35" dirty="0">
                <a:latin typeface="Gotham"/>
                <a:cs typeface="Gotham"/>
              </a:rPr>
              <a:t>store </a:t>
            </a:r>
            <a:r>
              <a:rPr sz="2150" b="1" spc="-25" dirty="0">
                <a:latin typeface="Gotham"/>
                <a:cs typeface="Gotham"/>
              </a:rPr>
              <a:t>energy </a:t>
            </a:r>
            <a:r>
              <a:rPr sz="2150" b="1" spc="-20" dirty="0">
                <a:latin typeface="Gotham"/>
                <a:cs typeface="Gotham"/>
              </a:rPr>
              <a:t>using </a:t>
            </a:r>
            <a:r>
              <a:rPr sz="2150" b="1" spc="-10" dirty="0">
                <a:latin typeface="Gotham"/>
                <a:cs typeface="Gotham"/>
              </a:rPr>
              <a:t>clean, </a:t>
            </a:r>
            <a:r>
              <a:rPr sz="2150" b="1" spc="-15" dirty="0">
                <a:latin typeface="Gotham"/>
                <a:cs typeface="Gotham"/>
              </a:rPr>
              <a:t>green</a:t>
            </a:r>
            <a:r>
              <a:rPr sz="2150" b="1" spc="310" dirty="0">
                <a:latin typeface="Gotham"/>
                <a:cs typeface="Gotham"/>
              </a:rPr>
              <a:t> </a:t>
            </a:r>
            <a:r>
              <a:rPr sz="2150" b="1" spc="-25" dirty="0">
                <a:latin typeface="Gotham"/>
                <a:cs typeface="Gotham"/>
              </a:rPr>
              <a:t>power</a:t>
            </a:r>
            <a:endParaRPr sz="2150" dirty="0">
              <a:latin typeface="Gotham"/>
              <a:cs typeface="Gotha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94429" y="0"/>
            <a:ext cx="9109659" cy="1130855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1124582"/>
            <a:ext cx="8034020" cy="1535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95"/>
              </a:spcBef>
            </a:pPr>
            <a:r>
              <a:rPr lang="en-GB" sz="4950" spc="-114" dirty="0" smtClean="0">
                <a:solidFill>
                  <a:srgbClr val="000000"/>
                </a:solidFill>
                <a:latin typeface="Gotham"/>
                <a:cs typeface="Gotham"/>
              </a:rPr>
              <a:t>Where do chemistry-using professionals work</a:t>
            </a:r>
            <a:endParaRPr sz="4950" dirty="0">
              <a:latin typeface="Gotham"/>
              <a:cs typeface="Gotha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05206" y="5200705"/>
            <a:ext cx="2148840" cy="3056890"/>
          </a:xfrm>
          <a:custGeom>
            <a:avLst/>
            <a:gdLst/>
            <a:ahLst/>
            <a:cxnLst/>
            <a:rect l="l" t="t" r="r" b="b"/>
            <a:pathLst>
              <a:path w="2148840" h="3056890">
                <a:moveTo>
                  <a:pt x="0" y="0"/>
                </a:moveTo>
                <a:lnTo>
                  <a:pt x="0" y="2148594"/>
                </a:lnTo>
                <a:lnTo>
                  <a:pt x="1947291" y="3056629"/>
                </a:lnTo>
                <a:lnTo>
                  <a:pt x="1968804" y="3009290"/>
                </a:lnTo>
                <a:lnTo>
                  <a:pt x="1989011" y="2962317"/>
                </a:lnTo>
                <a:lnTo>
                  <a:pt x="2007929" y="2915638"/>
                </a:lnTo>
                <a:lnTo>
                  <a:pt x="2025574" y="2869178"/>
                </a:lnTo>
                <a:lnTo>
                  <a:pt x="2041962" y="2822864"/>
                </a:lnTo>
                <a:lnTo>
                  <a:pt x="2057110" y="2776622"/>
                </a:lnTo>
                <a:lnTo>
                  <a:pt x="2071035" y="2730380"/>
                </a:lnTo>
                <a:lnTo>
                  <a:pt x="2083751" y="2684062"/>
                </a:lnTo>
                <a:lnTo>
                  <a:pt x="2095277" y="2637597"/>
                </a:lnTo>
                <a:lnTo>
                  <a:pt x="2105627" y="2590909"/>
                </a:lnTo>
                <a:lnTo>
                  <a:pt x="2114819" y="2543926"/>
                </a:lnTo>
                <a:lnTo>
                  <a:pt x="2122868" y="2496574"/>
                </a:lnTo>
                <a:lnTo>
                  <a:pt x="2129791" y="2448779"/>
                </a:lnTo>
                <a:lnTo>
                  <a:pt x="2135604" y="2400468"/>
                </a:lnTo>
                <a:lnTo>
                  <a:pt x="2140324" y="2351567"/>
                </a:lnTo>
                <a:lnTo>
                  <a:pt x="2143966" y="2302003"/>
                </a:lnTo>
                <a:lnTo>
                  <a:pt x="2146548" y="2251701"/>
                </a:lnTo>
                <a:lnTo>
                  <a:pt x="2148085" y="2200590"/>
                </a:lnTo>
                <a:lnTo>
                  <a:pt x="2148594" y="2148594"/>
                </a:lnTo>
                <a:lnTo>
                  <a:pt x="2148054" y="2099956"/>
                </a:lnTo>
                <a:lnTo>
                  <a:pt x="2146443" y="2051583"/>
                </a:lnTo>
                <a:lnTo>
                  <a:pt x="2143771" y="2003486"/>
                </a:lnTo>
                <a:lnTo>
                  <a:pt x="2140050" y="1955676"/>
                </a:lnTo>
                <a:lnTo>
                  <a:pt x="2135292" y="1908164"/>
                </a:lnTo>
                <a:lnTo>
                  <a:pt x="2129508" y="1860962"/>
                </a:lnTo>
                <a:lnTo>
                  <a:pt x="2122708" y="1814081"/>
                </a:lnTo>
                <a:lnTo>
                  <a:pt x="2114905" y="1767533"/>
                </a:lnTo>
                <a:lnTo>
                  <a:pt x="2106110" y="1721328"/>
                </a:lnTo>
                <a:lnTo>
                  <a:pt x="2096335" y="1675479"/>
                </a:lnTo>
                <a:lnTo>
                  <a:pt x="2085590" y="1629997"/>
                </a:lnTo>
                <a:lnTo>
                  <a:pt x="2073887" y="1584893"/>
                </a:lnTo>
                <a:lnTo>
                  <a:pt x="2061237" y="1540178"/>
                </a:lnTo>
                <a:lnTo>
                  <a:pt x="2047652" y="1495864"/>
                </a:lnTo>
                <a:lnTo>
                  <a:pt x="2033143" y="1451962"/>
                </a:lnTo>
                <a:lnTo>
                  <a:pt x="2017722" y="1408484"/>
                </a:lnTo>
                <a:lnTo>
                  <a:pt x="2001399" y="1365440"/>
                </a:lnTo>
                <a:lnTo>
                  <a:pt x="1984187" y="1322843"/>
                </a:lnTo>
                <a:lnTo>
                  <a:pt x="1966096" y="1280703"/>
                </a:lnTo>
                <a:lnTo>
                  <a:pt x="1947139" y="1239033"/>
                </a:lnTo>
                <a:lnTo>
                  <a:pt x="1927325" y="1197843"/>
                </a:lnTo>
                <a:lnTo>
                  <a:pt x="1906668" y="1157144"/>
                </a:lnTo>
                <a:lnTo>
                  <a:pt x="1885177" y="1116949"/>
                </a:lnTo>
                <a:lnTo>
                  <a:pt x="1862865" y="1077269"/>
                </a:lnTo>
                <a:lnTo>
                  <a:pt x="1839743" y="1038114"/>
                </a:lnTo>
                <a:lnTo>
                  <a:pt x="1815822" y="999496"/>
                </a:lnTo>
                <a:lnTo>
                  <a:pt x="1791113" y="961427"/>
                </a:lnTo>
                <a:lnTo>
                  <a:pt x="1765629" y="923918"/>
                </a:lnTo>
                <a:lnTo>
                  <a:pt x="1739380" y="886981"/>
                </a:lnTo>
                <a:lnTo>
                  <a:pt x="1712377" y="850626"/>
                </a:lnTo>
                <a:lnTo>
                  <a:pt x="1684633" y="814865"/>
                </a:lnTo>
                <a:lnTo>
                  <a:pt x="1656158" y="779710"/>
                </a:lnTo>
                <a:lnTo>
                  <a:pt x="1626964" y="745171"/>
                </a:lnTo>
                <a:lnTo>
                  <a:pt x="1597062" y="711261"/>
                </a:lnTo>
                <a:lnTo>
                  <a:pt x="1566463" y="677991"/>
                </a:lnTo>
                <a:lnTo>
                  <a:pt x="1535180" y="645371"/>
                </a:lnTo>
                <a:lnTo>
                  <a:pt x="1503222" y="613414"/>
                </a:lnTo>
                <a:lnTo>
                  <a:pt x="1470603" y="582130"/>
                </a:lnTo>
                <a:lnTo>
                  <a:pt x="1437332" y="551532"/>
                </a:lnTo>
                <a:lnTo>
                  <a:pt x="1403422" y="521630"/>
                </a:lnTo>
                <a:lnTo>
                  <a:pt x="1368883" y="492435"/>
                </a:lnTo>
                <a:lnTo>
                  <a:pt x="1333728" y="463960"/>
                </a:lnTo>
                <a:lnTo>
                  <a:pt x="1297967" y="436216"/>
                </a:lnTo>
                <a:lnTo>
                  <a:pt x="1261613" y="409213"/>
                </a:lnTo>
                <a:lnTo>
                  <a:pt x="1224675" y="382964"/>
                </a:lnTo>
                <a:lnTo>
                  <a:pt x="1187166" y="357480"/>
                </a:lnTo>
                <a:lnTo>
                  <a:pt x="1149097" y="332771"/>
                </a:lnTo>
                <a:lnTo>
                  <a:pt x="1110480" y="308850"/>
                </a:lnTo>
                <a:lnTo>
                  <a:pt x="1071325" y="285728"/>
                </a:lnTo>
                <a:lnTo>
                  <a:pt x="1031644" y="263416"/>
                </a:lnTo>
                <a:lnTo>
                  <a:pt x="991449" y="241925"/>
                </a:lnTo>
                <a:lnTo>
                  <a:pt x="950751" y="221268"/>
                </a:lnTo>
                <a:lnTo>
                  <a:pt x="909560" y="201455"/>
                </a:lnTo>
                <a:lnTo>
                  <a:pt x="867890" y="182497"/>
                </a:lnTo>
                <a:lnTo>
                  <a:pt x="825750" y="164406"/>
                </a:lnTo>
                <a:lnTo>
                  <a:pt x="783153" y="147194"/>
                </a:lnTo>
                <a:lnTo>
                  <a:pt x="740110" y="130871"/>
                </a:lnTo>
                <a:lnTo>
                  <a:pt x="696631" y="115450"/>
                </a:lnTo>
                <a:lnTo>
                  <a:pt x="652729" y="100941"/>
                </a:lnTo>
                <a:lnTo>
                  <a:pt x="608415" y="87356"/>
                </a:lnTo>
                <a:lnTo>
                  <a:pt x="563701" y="74707"/>
                </a:lnTo>
                <a:lnTo>
                  <a:pt x="518596" y="63004"/>
                </a:lnTo>
                <a:lnTo>
                  <a:pt x="473114" y="52259"/>
                </a:lnTo>
                <a:lnTo>
                  <a:pt x="427265" y="42483"/>
                </a:lnTo>
                <a:lnTo>
                  <a:pt x="381061" y="33688"/>
                </a:lnTo>
                <a:lnTo>
                  <a:pt x="334512" y="25885"/>
                </a:lnTo>
                <a:lnTo>
                  <a:pt x="287631" y="19086"/>
                </a:lnTo>
                <a:lnTo>
                  <a:pt x="240429" y="13301"/>
                </a:lnTo>
                <a:lnTo>
                  <a:pt x="192918" y="8543"/>
                </a:lnTo>
                <a:lnTo>
                  <a:pt x="145107" y="4822"/>
                </a:lnTo>
                <a:lnTo>
                  <a:pt x="97010" y="2151"/>
                </a:lnTo>
                <a:lnTo>
                  <a:pt x="48637" y="539"/>
                </a:lnTo>
                <a:lnTo>
                  <a:pt x="0" y="0"/>
                </a:lnTo>
                <a:close/>
              </a:path>
            </a:pathLst>
          </a:custGeom>
          <a:solidFill>
            <a:srgbClr val="28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43361" y="7349299"/>
            <a:ext cx="2209165" cy="2150110"/>
          </a:xfrm>
          <a:custGeom>
            <a:avLst/>
            <a:gdLst/>
            <a:ahLst/>
            <a:cxnLst/>
            <a:rect l="l" t="t" r="r" b="b"/>
            <a:pathLst>
              <a:path w="2209165" h="2150109">
                <a:moveTo>
                  <a:pt x="261845" y="0"/>
                </a:moveTo>
                <a:lnTo>
                  <a:pt x="0" y="2132584"/>
                </a:lnTo>
                <a:lnTo>
                  <a:pt x="49518" y="2138124"/>
                </a:lnTo>
                <a:lnTo>
                  <a:pt x="98883" y="2142572"/>
                </a:lnTo>
                <a:lnTo>
                  <a:pt x="148081" y="2145933"/>
                </a:lnTo>
                <a:lnTo>
                  <a:pt x="197100" y="2148216"/>
                </a:lnTo>
                <a:lnTo>
                  <a:pt x="245927" y="2149426"/>
                </a:lnTo>
                <a:lnTo>
                  <a:pt x="294551" y="2149572"/>
                </a:lnTo>
                <a:lnTo>
                  <a:pt x="342957" y="2148660"/>
                </a:lnTo>
                <a:lnTo>
                  <a:pt x="391134" y="2146696"/>
                </a:lnTo>
                <a:lnTo>
                  <a:pt x="439070" y="2143689"/>
                </a:lnTo>
                <a:lnTo>
                  <a:pt x="486751" y="2139644"/>
                </a:lnTo>
                <a:lnTo>
                  <a:pt x="534165" y="2134569"/>
                </a:lnTo>
                <a:lnTo>
                  <a:pt x="581299" y="2128471"/>
                </a:lnTo>
                <a:lnTo>
                  <a:pt x="628141" y="2121357"/>
                </a:lnTo>
                <a:lnTo>
                  <a:pt x="674679" y="2113233"/>
                </a:lnTo>
                <a:lnTo>
                  <a:pt x="720899" y="2104108"/>
                </a:lnTo>
                <a:lnTo>
                  <a:pt x="766789" y="2093986"/>
                </a:lnTo>
                <a:lnTo>
                  <a:pt x="812337" y="2082877"/>
                </a:lnTo>
                <a:lnTo>
                  <a:pt x="857530" y="2070786"/>
                </a:lnTo>
                <a:lnTo>
                  <a:pt x="902355" y="2057721"/>
                </a:lnTo>
                <a:lnTo>
                  <a:pt x="946800" y="2043688"/>
                </a:lnTo>
                <a:lnTo>
                  <a:pt x="990853" y="2028695"/>
                </a:lnTo>
                <a:lnTo>
                  <a:pt x="1034500" y="2012748"/>
                </a:lnTo>
                <a:lnTo>
                  <a:pt x="1077729" y="1995855"/>
                </a:lnTo>
                <a:lnTo>
                  <a:pt x="1120528" y="1978022"/>
                </a:lnTo>
                <a:lnTo>
                  <a:pt x="1162883" y="1959256"/>
                </a:lnTo>
                <a:lnTo>
                  <a:pt x="1204784" y="1939565"/>
                </a:lnTo>
                <a:lnTo>
                  <a:pt x="1246216" y="1918955"/>
                </a:lnTo>
                <a:lnTo>
                  <a:pt x="1287167" y="1897434"/>
                </a:lnTo>
                <a:lnTo>
                  <a:pt x="1327625" y="1875008"/>
                </a:lnTo>
                <a:lnTo>
                  <a:pt x="1367577" y="1851684"/>
                </a:lnTo>
                <a:lnTo>
                  <a:pt x="1407011" y="1827469"/>
                </a:lnTo>
                <a:lnTo>
                  <a:pt x="1445914" y="1802370"/>
                </a:lnTo>
                <a:lnTo>
                  <a:pt x="1484273" y="1776394"/>
                </a:lnTo>
                <a:lnTo>
                  <a:pt x="1522076" y="1749549"/>
                </a:lnTo>
                <a:lnTo>
                  <a:pt x="1559310" y="1721841"/>
                </a:lnTo>
                <a:lnTo>
                  <a:pt x="1595963" y="1693276"/>
                </a:lnTo>
                <a:lnTo>
                  <a:pt x="1632022" y="1663863"/>
                </a:lnTo>
                <a:lnTo>
                  <a:pt x="1667475" y="1633607"/>
                </a:lnTo>
                <a:lnTo>
                  <a:pt x="1702309" y="1602517"/>
                </a:lnTo>
                <a:lnTo>
                  <a:pt x="1736511" y="1570598"/>
                </a:lnTo>
                <a:lnTo>
                  <a:pt x="1770069" y="1537859"/>
                </a:lnTo>
                <a:lnTo>
                  <a:pt x="1802970" y="1504305"/>
                </a:lnTo>
                <a:lnTo>
                  <a:pt x="1835202" y="1469944"/>
                </a:lnTo>
                <a:lnTo>
                  <a:pt x="1866752" y="1434782"/>
                </a:lnTo>
                <a:lnTo>
                  <a:pt x="1897608" y="1398828"/>
                </a:lnTo>
                <a:lnTo>
                  <a:pt x="1927757" y="1362087"/>
                </a:lnTo>
                <a:lnTo>
                  <a:pt x="1957186" y="1324567"/>
                </a:lnTo>
                <a:lnTo>
                  <a:pt x="1985883" y="1286274"/>
                </a:lnTo>
                <a:lnTo>
                  <a:pt x="2013835" y="1247216"/>
                </a:lnTo>
                <a:lnTo>
                  <a:pt x="2041030" y="1207400"/>
                </a:lnTo>
                <a:lnTo>
                  <a:pt x="2067456" y="1166832"/>
                </a:lnTo>
                <a:lnTo>
                  <a:pt x="2093098" y="1125520"/>
                </a:lnTo>
                <a:lnTo>
                  <a:pt x="2117946" y="1083470"/>
                </a:lnTo>
                <a:lnTo>
                  <a:pt x="2141987" y="1040689"/>
                </a:lnTo>
                <a:lnTo>
                  <a:pt x="2165207" y="997185"/>
                </a:lnTo>
                <a:lnTo>
                  <a:pt x="2187594" y="952965"/>
                </a:lnTo>
                <a:lnTo>
                  <a:pt x="2209136" y="908035"/>
                </a:lnTo>
                <a:lnTo>
                  <a:pt x="261845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74061" y="7349299"/>
            <a:ext cx="1931670" cy="2132965"/>
          </a:xfrm>
          <a:custGeom>
            <a:avLst/>
            <a:gdLst/>
            <a:ahLst/>
            <a:cxnLst/>
            <a:rect l="l" t="t" r="r" b="b"/>
            <a:pathLst>
              <a:path w="1931670" h="2132965">
                <a:moveTo>
                  <a:pt x="1931145" y="0"/>
                </a:moveTo>
                <a:lnTo>
                  <a:pt x="0" y="941887"/>
                </a:lnTo>
                <a:lnTo>
                  <a:pt x="23085" y="988013"/>
                </a:lnTo>
                <a:lnTo>
                  <a:pt x="46938" y="1033307"/>
                </a:lnTo>
                <a:lnTo>
                  <a:pt x="71554" y="1077765"/>
                </a:lnTo>
                <a:lnTo>
                  <a:pt x="96928" y="1121384"/>
                </a:lnTo>
                <a:lnTo>
                  <a:pt x="123052" y="1164160"/>
                </a:lnTo>
                <a:lnTo>
                  <a:pt x="149924" y="1206089"/>
                </a:lnTo>
                <a:lnTo>
                  <a:pt x="177535" y="1247166"/>
                </a:lnTo>
                <a:lnTo>
                  <a:pt x="205882" y="1287388"/>
                </a:lnTo>
                <a:lnTo>
                  <a:pt x="234958" y="1326751"/>
                </a:lnTo>
                <a:lnTo>
                  <a:pt x="264759" y="1365251"/>
                </a:lnTo>
                <a:lnTo>
                  <a:pt x="295277" y="1402884"/>
                </a:lnTo>
                <a:lnTo>
                  <a:pt x="326509" y="1439647"/>
                </a:lnTo>
                <a:lnTo>
                  <a:pt x="358449" y="1475534"/>
                </a:lnTo>
                <a:lnTo>
                  <a:pt x="391090" y="1510542"/>
                </a:lnTo>
                <a:lnTo>
                  <a:pt x="424427" y="1544668"/>
                </a:lnTo>
                <a:lnTo>
                  <a:pt x="458456" y="1577907"/>
                </a:lnTo>
                <a:lnTo>
                  <a:pt x="493169" y="1610255"/>
                </a:lnTo>
                <a:lnTo>
                  <a:pt x="528563" y="1641709"/>
                </a:lnTo>
                <a:lnTo>
                  <a:pt x="564631" y="1672264"/>
                </a:lnTo>
                <a:lnTo>
                  <a:pt x="601367" y="1701916"/>
                </a:lnTo>
                <a:lnTo>
                  <a:pt x="638767" y="1730662"/>
                </a:lnTo>
                <a:lnTo>
                  <a:pt x="676824" y="1758498"/>
                </a:lnTo>
                <a:lnTo>
                  <a:pt x="715534" y="1785420"/>
                </a:lnTo>
                <a:lnTo>
                  <a:pt x="754890" y="1811423"/>
                </a:lnTo>
                <a:lnTo>
                  <a:pt x="794888" y="1836504"/>
                </a:lnTo>
                <a:lnTo>
                  <a:pt x="835521" y="1860659"/>
                </a:lnTo>
                <a:lnTo>
                  <a:pt x="876784" y="1883884"/>
                </a:lnTo>
                <a:lnTo>
                  <a:pt x="918671" y="1906175"/>
                </a:lnTo>
                <a:lnTo>
                  <a:pt x="961178" y="1927528"/>
                </a:lnTo>
                <a:lnTo>
                  <a:pt x="1004298" y="1947939"/>
                </a:lnTo>
                <a:lnTo>
                  <a:pt x="1048026" y="1967404"/>
                </a:lnTo>
                <a:lnTo>
                  <a:pt x="1092357" y="1985919"/>
                </a:lnTo>
                <a:lnTo>
                  <a:pt x="1137284" y="2003481"/>
                </a:lnTo>
                <a:lnTo>
                  <a:pt x="1182803" y="2020085"/>
                </a:lnTo>
                <a:lnTo>
                  <a:pt x="1228907" y="2035727"/>
                </a:lnTo>
                <a:lnTo>
                  <a:pt x="1275592" y="2050404"/>
                </a:lnTo>
                <a:lnTo>
                  <a:pt x="1322852" y="2064111"/>
                </a:lnTo>
                <a:lnTo>
                  <a:pt x="1370681" y="2076845"/>
                </a:lnTo>
                <a:lnTo>
                  <a:pt x="1419073" y="2088601"/>
                </a:lnTo>
                <a:lnTo>
                  <a:pt x="1468024" y="2099376"/>
                </a:lnTo>
                <a:lnTo>
                  <a:pt x="1517528" y="2109166"/>
                </a:lnTo>
                <a:lnTo>
                  <a:pt x="1567579" y="2117966"/>
                </a:lnTo>
                <a:lnTo>
                  <a:pt x="1618171" y="2125774"/>
                </a:lnTo>
                <a:lnTo>
                  <a:pt x="1669299" y="2132584"/>
                </a:lnTo>
                <a:lnTo>
                  <a:pt x="1931145" y="0"/>
                </a:lnTo>
                <a:close/>
              </a:path>
            </a:pathLst>
          </a:custGeom>
          <a:solidFill>
            <a:srgbClr val="0072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53463" y="6976201"/>
            <a:ext cx="2152015" cy="1315085"/>
          </a:xfrm>
          <a:custGeom>
            <a:avLst/>
            <a:gdLst/>
            <a:ahLst/>
            <a:cxnLst/>
            <a:rect l="l" t="t" r="r" b="b"/>
            <a:pathLst>
              <a:path w="2152015" h="1315084">
                <a:moveTo>
                  <a:pt x="35787" y="0"/>
                </a:moveTo>
                <a:lnTo>
                  <a:pt x="27211" y="51749"/>
                </a:lnTo>
                <a:lnTo>
                  <a:pt x="19803" y="103131"/>
                </a:lnTo>
                <a:lnTo>
                  <a:pt x="13565" y="154162"/>
                </a:lnTo>
                <a:lnTo>
                  <a:pt x="8499" y="204858"/>
                </a:lnTo>
                <a:lnTo>
                  <a:pt x="4607" y="255235"/>
                </a:lnTo>
                <a:lnTo>
                  <a:pt x="1892" y="305308"/>
                </a:lnTo>
                <a:lnTo>
                  <a:pt x="355" y="355094"/>
                </a:lnTo>
                <a:lnTo>
                  <a:pt x="0" y="404609"/>
                </a:lnTo>
                <a:lnTo>
                  <a:pt x="827" y="453868"/>
                </a:lnTo>
                <a:lnTo>
                  <a:pt x="2840" y="502887"/>
                </a:lnTo>
                <a:lnTo>
                  <a:pt x="6041" y="551683"/>
                </a:lnTo>
                <a:lnTo>
                  <a:pt x="10431" y="600271"/>
                </a:lnTo>
                <a:lnTo>
                  <a:pt x="16014" y="648667"/>
                </a:lnTo>
                <a:lnTo>
                  <a:pt x="22791" y="696888"/>
                </a:lnTo>
                <a:lnTo>
                  <a:pt x="30765" y="744948"/>
                </a:lnTo>
                <a:lnTo>
                  <a:pt x="39937" y="792864"/>
                </a:lnTo>
                <a:lnTo>
                  <a:pt x="50311" y="840652"/>
                </a:lnTo>
                <a:lnTo>
                  <a:pt x="61888" y="888328"/>
                </a:lnTo>
                <a:lnTo>
                  <a:pt x="74670" y="935907"/>
                </a:lnTo>
                <a:lnTo>
                  <a:pt x="88661" y="983406"/>
                </a:lnTo>
                <a:lnTo>
                  <a:pt x="103861" y="1030841"/>
                </a:lnTo>
                <a:lnTo>
                  <a:pt x="120273" y="1078227"/>
                </a:lnTo>
                <a:lnTo>
                  <a:pt x="137900" y="1125580"/>
                </a:lnTo>
                <a:lnTo>
                  <a:pt x="156744" y="1172917"/>
                </a:lnTo>
                <a:lnTo>
                  <a:pt x="176807" y="1220253"/>
                </a:lnTo>
                <a:lnTo>
                  <a:pt x="198090" y="1267604"/>
                </a:lnTo>
                <a:lnTo>
                  <a:pt x="220598" y="1314986"/>
                </a:lnTo>
                <a:lnTo>
                  <a:pt x="2151743" y="373098"/>
                </a:lnTo>
                <a:lnTo>
                  <a:pt x="35787" y="0"/>
                </a:lnTo>
                <a:close/>
              </a:path>
            </a:pathLst>
          </a:custGeom>
          <a:solidFill>
            <a:srgbClr val="30B0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89250" y="5883962"/>
            <a:ext cx="2116455" cy="1465580"/>
          </a:xfrm>
          <a:custGeom>
            <a:avLst/>
            <a:gdLst/>
            <a:ahLst/>
            <a:cxnLst/>
            <a:rect l="l" t="t" r="r" b="b"/>
            <a:pathLst>
              <a:path w="2116454" h="1465579">
                <a:moveTo>
                  <a:pt x="544569" y="0"/>
                </a:moveTo>
                <a:lnTo>
                  <a:pt x="510147" y="37715"/>
                </a:lnTo>
                <a:lnTo>
                  <a:pt x="476800" y="75885"/>
                </a:lnTo>
                <a:lnTo>
                  <a:pt x="444525" y="114514"/>
                </a:lnTo>
                <a:lnTo>
                  <a:pt x="413319" y="153609"/>
                </a:lnTo>
                <a:lnTo>
                  <a:pt x="383181" y="193174"/>
                </a:lnTo>
                <a:lnTo>
                  <a:pt x="354106" y="233217"/>
                </a:lnTo>
                <a:lnTo>
                  <a:pt x="326092" y="273743"/>
                </a:lnTo>
                <a:lnTo>
                  <a:pt x="299136" y="314756"/>
                </a:lnTo>
                <a:lnTo>
                  <a:pt x="273235" y="356264"/>
                </a:lnTo>
                <a:lnTo>
                  <a:pt x="248387" y="398272"/>
                </a:lnTo>
                <a:lnTo>
                  <a:pt x="224588" y="440785"/>
                </a:lnTo>
                <a:lnTo>
                  <a:pt x="201836" y="483809"/>
                </a:lnTo>
                <a:lnTo>
                  <a:pt x="180127" y="527350"/>
                </a:lnTo>
                <a:lnTo>
                  <a:pt x="159460" y="571413"/>
                </a:lnTo>
                <a:lnTo>
                  <a:pt x="139830" y="616005"/>
                </a:lnTo>
                <a:lnTo>
                  <a:pt x="121236" y="661131"/>
                </a:lnTo>
                <a:lnTo>
                  <a:pt x="103674" y="706797"/>
                </a:lnTo>
                <a:lnTo>
                  <a:pt x="87141" y="753008"/>
                </a:lnTo>
                <a:lnTo>
                  <a:pt x="71636" y="799770"/>
                </a:lnTo>
                <a:lnTo>
                  <a:pt x="57153" y="847089"/>
                </a:lnTo>
                <a:lnTo>
                  <a:pt x="43692" y="894971"/>
                </a:lnTo>
                <a:lnTo>
                  <a:pt x="31249" y="943421"/>
                </a:lnTo>
                <a:lnTo>
                  <a:pt x="19821" y="992445"/>
                </a:lnTo>
                <a:lnTo>
                  <a:pt x="9406" y="1042049"/>
                </a:lnTo>
                <a:lnTo>
                  <a:pt x="0" y="1092238"/>
                </a:lnTo>
                <a:lnTo>
                  <a:pt x="2115956" y="1465337"/>
                </a:lnTo>
                <a:lnTo>
                  <a:pt x="544569" y="0"/>
                </a:lnTo>
                <a:close/>
              </a:path>
            </a:pathLst>
          </a:custGeom>
          <a:solidFill>
            <a:srgbClr val="AD04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3819" y="5305864"/>
            <a:ext cx="1571625" cy="2043430"/>
          </a:xfrm>
          <a:custGeom>
            <a:avLst/>
            <a:gdLst/>
            <a:ahLst/>
            <a:cxnLst/>
            <a:rect l="l" t="t" r="r" b="b"/>
            <a:pathLst>
              <a:path w="1571625" h="2043429">
                <a:moveTo>
                  <a:pt x="907438" y="0"/>
                </a:moveTo>
                <a:lnTo>
                  <a:pt x="858645" y="16410"/>
                </a:lnTo>
                <a:lnTo>
                  <a:pt x="810741" y="33651"/>
                </a:lnTo>
                <a:lnTo>
                  <a:pt x="763701" y="51740"/>
                </a:lnTo>
                <a:lnTo>
                  <a:pt x="717500" y="70692"/>
                </a:lnTo>
                <a:lnTo>
                  <a:pt x="672111" y="90523"/>
                </a:lnTo>
                <a:lnTo>
                  <a:pt x="627509" y="111251"/>
                </a:lnTo>
                <a:lnTo>
                  <a:pt x="583668" y="132892"/>
                </a:lnTo>
                <a:lnTo>
                  <a:pt x="540563" y="155461"/>
                </a:lnTo>
                <a:lnTo>
                  <a:pt x="498169" y="178975"/>
                </a:lnTo>
                <a:lnTo>
                  <a:pt x="456458" y="203451"/>
                </a:lnTo>
                <a:lnTo>
                  <a:pt x="415407" y="228905"/>
                </a:lnTo>
                <a:lnTo>
                  <a:pt x="374989" y="255353"/>
                </a:lnTo>
                <a:lnTo>
                  <a:pt x="335178" y="282811"/>
                </a:lnTo>
                <a:lnTo>
                  <a:pt x="295950" y="311296"/>
                </a:lnTo>
                <a:lnTo>
                  <a:pt x="257278" y="340824"/>
                </a:lnTo>
                <a:lnTo>
                  <a:pt x="219137" y="371411"/>
                </a:lnTo>
                <a:lnTo>
                  <a:pt x="181500" y="403074"/>
                </a:lnTo>
                <a:lnTo>
                  <a:pt x="144344" y="435829"/>
                </a:lnTo>
                <a:lnTo>
                  <a:pt x="107641" y="469693"/>
                </a:lnTo>
                <a:lnTo>
                  <a:pt x="71366" y="504681"/>
                </a:lnTo>
                <a:lnTo>
                  <a:pt x="35494" y="540810"/>
                </a:lnTo>
                <a:lnTo>
                  <a:pt x="0" y="578097"/>
                </a:lnTo>
                <a:lnTo>
                  <a:pt x="1571386" y="2043435"/>
                </a:lnTo>
                <a:lnTo>
                  <a:pt x="907438" y="0"/>
                </a:lnTo>
                <a:close/>
              </a:path>
            </a:pathLst>
          </a:custGeom>
          <a:solidFill>
            <a:srgbClr val="9FC6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41258" y="5200705"/>
            <a:ext cx="664210" cy="2148840"/>
          </a:xfrm>
          <a:custGeom>
            <a:avLst/>
            <a:gdLst/>
            <a:ahLst/>
            <a:cxnLst/>
            <a:rect l="l" t="t" r="r" b="b"/>
            <a:pathLst>
              <a:path w="664210" h="2148840">
                <a:moveTo>
                  <a:pt x="663948" y="0"/>
                </a:moveTo>
                <a:lnTo>
                  <a:pt x="609800" y="569"/>
                </a:lnTo>
                <a:lnTo>
                  <a:pt x="556777" y="2294"/>
                </a:lnTo>
                <a:lnTo>
                  <a:pt x="504712" y="5202"/>
                </a:lnTo>
                <a:lnTo>
                  <a:pt x="453439" y="9320"/>
                </a:lnTo>
                <a:lnTo>
                  <a:pt x="402789" y="14673"/>
                </a:lnTo>
                <a:lnTo>
                  <a:pt x="352596" y="21288"/>
                </a:lnTo>
                <a:lnTo>
                  <a:pt x="302693" y="29192"/>
                </a:lnTo>
                <a:lnTo>
                  <a:pt x="252913" y="38411"/>
                </a:lnTo>
                <a:lnTo>
                  <a:pt x="203088" y="48971"/>
                </a:lnTo>
                <a:lnTo>
                  <a:pt x="153051" y="60900"/>
                </a:lnTo>
                <a:lnTo>
                  <a:pt x="102636" y="74223"/>
                </a:lnTo>
                <a:lnTo>
                  <a:pt x="51674" y="88967"/>
                </a:lnTo>
                <a:lnTo>
                  <a:pt x="0" y="105159"/>
                </a:lnTo>
                <a:lnTo>
                  <a:pt x="663948" y="2148594"/>
                </a:lnTo>
                <a:lnTo>
                  <a:pt x="663948" y="0"/>
                </a:lnTo>
                <a:close/>
              </a:path>
            </a:pathLst>
          </a:custGeom>
          <a:solidFill>
            <a:srgbClr val="9A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41729" y="5761870"/>
            <a:ext cx="948055" cy="233045"/>
          </a:xfrm>
          <a:custGeom>
            <a:avLst/>
            <a:gdLst/>
            <a:ahLst/>
            <a:cxnLst/>
            <a:rect l="l" t="t" r="r" b="b"/>
            <a:pathLst>
              <a:path w="948054" h="233045">
                <a:moveTo>
                  <a:pt x="0" y="232987"/>
                </a:moveTo>
                <a:lnTo>
                  <a:pt x="254013" y="0"/>
                </a:lnTo>
                <a:lnTo>
                  <a:pt x="947541" y="0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88573" y="4903850"/>
            <a:ext cx="948055" cy="233045"/>
          </a:xfrm>
          <a:custGeom>
            <a:avLst/>
            <a:gdLst/>
            <a:ahLst/>
            <a:cxnLst/>
            <a:rect l="l" t="t" r="r" b="b"/>
            <a:pathLst>
              <a:path w="948054" h="233045">
                <a:moveTo>
                  <a:pt x="0" y="232987"/>
                </a:moveTo>
                <a:lnTo>
                  <a:pt x="254013" y="0"/>
                </a:lnTo>
                <a:lnTo>
                  <a:pt x="947541" y="0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81642" y="9143482"/>
            <a:ext cx="233045" cy="948055"/>
          </a:xfrm>
          <a:custGeom>
            <a:avLst/>
            <a:gdLst/>
            <a:ahLst/>
            <a:cxnLst/>
            <a:rect l="l" t="t" r="r" b="b"/>
            <a:pathLst>
              <a:path w="233045" h="948054">
                <a:moveTo>
                  <a:pt x="0" y="0"/>
                </a:moveTo>
                <a:lnTo>
                  <a:pt x="232987" y="254013"/>
                </a:lnTo>
                <a:lnTo>
                  <a:pt x="232987" y="947541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66492" y="9143482"/>
            <a:ext cx="233045" cy="948055"/>
          </a:xfrm>
          <a:custGeom>
            <a:avLst/>
            <a:gdLst/>
            <a:ahLst/>
            <a:cxnLst/>
            <a:rect l="l" t="t" r="r" b="b"/>
            <a:pathLst>
              <a:path w="233045" h="948054">
                <a:moveTo>
                  <a:pt x="232987" y="0"/>
                </a:moveTo>
                <a:lnTo>
                  <a:pt x="0" y="254013"/>
                </a:lnTo>
                <a:lnTo>
                  <a:pt x="0" y="947541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37793" y="7662303"/>
            <a:ext cx="233045" cy="948055"/>
          </a:xfrm>
          <a:custGeom>
            <a:avLst/>
            <a:gdLst/>
            <a:ahLst/>
            <a:cxnLst/>
            <a:rect l="l" t="t" r="r" b="b"/>
            <a:pathLst>
              <a:path w="233045" h="948054">
                <a:moveTo>
                  <a:pt x="232987" y="0"/>
                </a:moveTo>
                <a:lnTo>
                  <a:pt x="0" y="254013"/>
                </a:lnTo>
                <a:lnTo>
                  <a:pt x="0" y="947541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26527" y="6131848"/>
            <a:ext cx="948055" cy="233045"/>
          </a:xfrm>
          <a:custGeom>
            <a:avLst/>
            <a:gdLst/>
            <a:ahLst/>
            <a:cxnLst/>
            <a:rect l="l" t="t" r="r" b="b"/>
            <a:pathLst>
              <a:path w="948054" h="233045">
                <a:moveTo>
                  <a:pt x="947541" y="232987"/>
                </a:moveTo>
                <a:lnTo>
                  <a:pt x="693528" y="0"/>
                </a:lnTo>
                <a:lnTo>
                  <a:pt x="0" y="0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4908" y="5136941"/>
            <a:ext cx="948055" cy="233045"/>
          </a:xfrm>
          <a:custGeom>
            <a:avLst/>
            <a:gdLst/>
            <a:ahLst/>
            <a:cxnLst/>
            <a:rect l="l" t="t" r="r" b="b"/>
            <a:pathLst>
              <a:path w="948054" h="233045">
                <a:moveTo>
                  <a:pt x="947541" y="232987"/>
                </a:moveTo>
                <a:lnTo>
                  <a:pt x="693528" y="0"/>
                </a:lnTo>
                <a:lnTo>
                  <a:pt x="0" y="0"/>
                </a:lnTo>
              </a:path>
            </a:pathLst>
          </a:custGeom>
          <a:ln w="6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53223" y="3134992"/>
            <a:ext cx="7874000" cy="165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100"/>
              </a:spcBef>
            </a:pPr>
            <a:r>
              <a:rPr sz="3300" spc="-10" dirty="0">
                <a:latin typeface="Gotham-Light"/>
                <a:cs typeface="Gotham-Light"/>
              </a:rPr>
              <a:t>Just </a:t>
            </a:r>
            <a:r>
              <a:rPr sz="3300" spc="-5" dirty="0">
                <a:latin typeface="Gotham-Light"/>
                <a:cs typeface="Gotham-Light"/>
              </a:rPr>
              <a:t>some </a:t>
            </a:r>
            <a:r>
              <a:rPr sz="3300" spc="-10" dirty="0">
                <a:latin typeface="Gotham-Light"/>
                <a:cs typeface="Gotham-Light"/>
              </a:rPr>
              <a:t>places </a:t>
            </a:r>
            <a:r>
              <a:rPr sz="3300" spc="-20" dirty="0">
                <a:latin typeface="Gotham-Light"/>
                <a:cs typeface="Gotham-Light"/>
              </a:rPr>
              <a:t>where </a:t>
            </a:r>
            <a:r>
              <a:rPr sz="3300" spc="-50" dirty="0">
                <a:latin typeface="Gotham-Light"/>
                <a:cs typeface="Gotham-Light"/>
              </a:rPr>
              <a:t>Royal </a:t>
            </a:r>
            <a:r>
              <a:rPr sz="3300" spc="-5" dirty="0">
                <a:latin typeface="Gotham-Light"/>
                <a:cs typeface="Gotham-Light"/>
              </a:rPr>
              <a:t>Society  of Chemistry members</a:t>
            </a:r>
            <a:r>
              <a:rPr sz="3300" spc="-15" dirty="0">
                <a:latin typeface="Gotham-Light"/>
                <a:cs typeface="Gotham-Light"/>
              </a:rPr>
              <a:t> </a:t>
            </a:r>
            <a:r>
              <a:rPr sz="3300" spc="-20" dirty="0" smtClean="0">
                <a:latin typeface="Gotham-Light"/>
                <a:cs typeface="Gotham-Light"/>
              </a:rPr>
              <a:t>work</a:t>
            </a:r>
            <a:r>
              <a:rPr lang="en-GB" sz="3300" spc="-20" dirty="0" smtClean="0">
                <a:latin typeface="Gotham-Light"/>
                <a:cs typeface="Gotham-Light"/>
              </a:rPr>
              <a:t> </a:t>
            </a:r>
            <a:r>
              <a:rPr lang="en-GB" sz="1600" spc="-20" dirty="0" smtClean="0">
                <a:latin typeface="Gotham-Light"/>
                <a:cs typeface="Gotham-Light"/>
              </a:rPr>
              <a:t>(2017)</a:t>
            </a:r>
            <a:endParaRPr sz="1600" dirty="0">
              <a:latin typeface="Gotham-Light"/>
              <a:cs typeface="Gotham-Light"/>
            </a:endParaRPr>
          </a:p>
          <a:p>
            <a:pPr marR="2270760" algn="r">
              <a:lnSpc>
                <a:spcPct val="100000"/>
              </a:lnSpc>
              <a:spcBef>
                <a:spcPts val="2575"/>
              </a:spcBef>
            </a:pPr>
            <a:r>
              <a:rPr sz="1650" b="1" spc="-35" dirty="0">
                <a:latin typeface="Gotham"/>
                <a:cs typeface="Gotham"/>
              </a:rPr>
              <a:t>5%</a:t>
            </a:r>
            <a:endParaRPr sz="1650" dirty="0">
              <a:latin typeface="Gotham"/>
              <a:cs typeface="Gotha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23915" y="4739258"/>
            <a:ext cx="2983230" cy="137541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948690">
              <a:lnSpc>
                <a:spcPts val="1810"/>
              </a:lnSpc>
              <a:spcBef>
                <a:spcPts val="300"/>
              </a:spcBef>
            </a:pPr>
            <a:r>
              <a:rPr sz="1650" spc="-5" dirty="0">
                <a:latin typeface="Gotham-Light"/>
                <a:cs typeface="Gotham-Light"/>
              </a:rPr>
              <a:t>Hospital, local and  </a:t>
            </a:r>
            <a:r>
              <a:rPr sz="1650" spc="-15" dirty="0">
                <a:latin typeface="Gotham-Light"/>
                <a:cs typeface="Gotham-Light"/>
              </a:rPr>
              <a:t>central</a:t>
            </a:r>
            <a:r>
              <a:rPr sz="1650" spc="-30" dirty="0">
                <a:latin typeface="Gotham-Light"/>
                <a:cs typeface="Gotham-Light"/>
              </a:rPr>
              <a:t> </a:t>
            </a:r>
            <a:r>
              <a:rPr sz="1650" spc="-15" dirty="0">
                <a:latin typeface="Gotham-Light"/>
                <a:cs typeface="Gotham-Light"/>
              </a:rPr>
              <a:t>government</a:t>
            </a:r>
            <a:endParaRPr sz="1650">
              <a:latin typeface="Gotham-Light"/>
              <a:cs typeface="Gotham-Light"/>
            </a:endParaRPr>
          </a:p>
          <a:p>
            <a:pPr marL="1945639">
              <a:lnSpc>
                <a:spcPts val="1895"/>
              </a:lnSpc>
              <a:spcBef>
                <a:spcPts val="1195"/>
              </a:spcBef>
            </a:pPr>
            <a:r>
              <a:rPr sz="1650" b="1" spc="-25" dirty="0">
                <a:latin typeface="Gotham"/>
                <a:cs typeface="Gotham"/>
              </a:rPr>
              <a:t>32%</a:t>
            </a:r>
            <a:endParaRPr sz="1650">
              <a:latin typeface="Gotham"/>
              <a:cs typeface="Gotham"/>
            </a:endParaRPr>
          </a:p>
          <a:p>
            <a:pPr marL="1945639" marR="5080">
              <a:lnSpc>
                <a:spcPts val="1810"/>
              </a:lnSpc>
              <a:spcBef>
                <a:spcPts val="120"/>
              </a:spcBef>
            </a:pPr>
            <a:r>
              <a:rPr sz="1650" spc="-5" dirty="0">
                <a:latin typeface="Gotham-Light"/>
                <a:cs typeface="Gotham-Light"/>
              </a:rPr>
              <a:t>Uni</a:t>
            </a:r>
            <a:r>
              <a:rPr sz="1650" spc="-55" dirty="0">
                <a:latin typeface="Gotham-Light"/>
                <a:cs typeface="Gotham-Light"/>
              </a:rPr>
              <a:t>v</a:t>
            </a:r>
            <a:r>
              <a:rPr sz="1650" spc="-5" dirty="0">
                <a:latin typeface="Gotham-Light"/>
                <a:cs typeface="Gotham-Light"/>
              </a:rPr>
              <a:t>ersity  </a:t>
            </a:r>
            <a:r>
              <a:rPr sz="1650" spc="-15" dirty="0">
                <a:latin typeface="Gotham-Light"/>
                <a:cs typeface="Gotham-Light"/>
              </a:rPr>
              <a:t>research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2369" y="9389796"/>
            <a:ext cx="2239010" cy="737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95"/>
              </a:lnSpc>
              <a:spcBef>
                <a:spcPts val="95"/>
              </a:spcBef>
            </a:pPr>
            <a:r>
              <a:rPr sz="1650" b="1" spc="-25" dirty="0">
                <a:latin typeface="Gotham"/>
                <a:cs typeface="Gotham"/>
              </a:rPr>
              <a:t>20%</a:t>
            </a:r>
            <a:endParaRPr sz="1650">
              <a:latin typeface="Gotham"/>
              <a:cs typeface="Gotham"/>
            </a:endParaRPr>
          </a:p>
          <a:p>
            <a:pPr marL="12700" marR="5080">
              <a:lnSpc>
                <a:spcPts val="1810"/>
              </a:lnSpc>
              <a:spcBef>
                <a:spcPts val="120"/>
              </a:spcBef>
            </a:pPr>
            <a:r>
              <a:rPr sz="1650" spc="-5" dirty="0">
                <a:latin typeface="Gotham-Light"/>
                <a:cs typeface="Gotham-Light"/>
              </a:rPr>
              <a:t>Consumer goods</a:t>
            </a:r>
            <a:r>
              <a:rPr sz="1650" spc="-5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and  other</a:t>
            </a:r>
            <a:r>
              <a:rPr sz="1650" spc="-2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manufacturing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52936" y="9408016"/>
            <a:ext cx="1496060" cy="737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895"/>
              </a:lnSpc>
              <a:spcBef>
                <a:spcPts val="95"/>
              </a:spcBef>
            </a:pPr>
            <a:r>
              <a:rPr sz="1650" b="1" spc="-25" dirty="0">
                <a:latin typeface="Gotham"/>
                <a:cs typeface="Gotham"/>
              </a:rPr>
              <a:t>16%</a:t>
            </a:r>
            <a:endParaRPr sz="1650">
              <a:latin typeface="Gotham"/>
              <a:cs typeface="Gotham"/>
            </a:endParaRPr>
          </a:p>
          <a:p>
            <a:pPr marL="57785" marR="5080" indent="-45720">
              <a:lnSpc>
                <a:spcPts val="1810"/>
              </a:lnSpc>
              <a:spcBef>
                <a:spcPts val="120"/>
              </a:spcBef>
            </a:pPr>
            <a:r>
              <a:rPr sz="1650" spc="-5" dirty="0">
                <a:latin typeface="Gotham-Light"/>
                <a:cs typeface="Gotham-Light"/>
              </a:rPr>
              <a:t>Medicines</a:t>
            </a:r>
            <a:r>
              <a:rPr sz="1650" spc="-5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and  drug</a:t>
            </a:r>
            <a:r>
              <a:rPr sz="1650" spc="-65" dirty="0">
                <a:latin typeface="Gotham-Light"/>
                <a:cs typeface="Gotham-Light"/>
              </a:rPr>
              <a:t> </a:t>
            </a:r>
            <a:r>
              <a:rPr sz="1650" spc="-15" dirty="0">
                <a:latin typeface="Gotham-Light"/>
                <a:cs typeface="Gotham-Light"/>
              </a:rPr>
              <a:t>research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09832" y="7693723"/>
            <a:ext cx="1806575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895"/>
              </a:lnSpc>
              <a:spcBef>
                <a:spcPts val="95"/>
              </a:spcBef>
            </a:pPr>
            <a:r>
              <a:rPr sz="1650" b="1" spc="-25" dirty="0">
                <a:latin typeface="Gotham"/>
                <a:cs typeface="Gotham"/>
              </a:rPr>
              <a:t>10%</a:t>
            </a:r>
            <a:endParaRPr sz="1650">
              <a:latin typeface="Gotham"/>
              <a:cs typeface="Gotham"/>
            </a:endParaRPr>
          </a:p>
          <a:p>
            <a:pPr marL="12700" marR="5080" indent="201930" algn="just">
              <a:lnSpc>
                <a:spcPts val="1810"/>
              </a:lnSpc>
              <a:spcBef>
                <a:spcPts val="120"/>
              </a:spcBef>
            </a:pPr>
            <a:r>
              <a:rPr sz="1650" spc="-5" dirty="0">
                <a:latin typeface="Gotham-Light"/>
                <a:cs typeface="Gotham-Light"/>
              </a:rPr>
              <a:t>IT /</a:t>
            </a:r>
            <a:r>
              <a:rPr sz="1650" spc="-50" dirty="0">
                <a:latin typeface="Gotham-Light"/>
                <a:cs typeface="Gotham-Light"/>
              </a:rPr>
              <a:t> </a:t>
            </a:r>
            <a:r>
              <a:rPr sz="1650" spc="-10" dirty="0">
                <a:latin typeface="Gotham-Light"/>
                <a:cs typeface="Gotham-Light"/>
              </a:rPr>
              <a:t>computers,  </a:t>
            </a:r>
            <a:r>
              <a:rPr sz="1650" spc="-5" dirty="0">
                <a:latin typeface="Gotham-Light"/>
                <a:cs typeface="Gotham-Light"/>
              </a:rPr>
              <a:t>publishing other  service</a:t>
            </a:r>
            <a:r>
              <a:rPr sz="1650" spc="-7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industries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67207" y="5759541"/>
            <a:ext cx="1045210" cy="737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895"/>
              </a:lnSpc>
              <a:spcBef>
                <a:spcPts val="95"/>
              </a:spcBef>
            </a:pPr>
            <a:r>
              <a:rPr sz="1650" b="1" spc="-35" dirty="0">
                <a:latin typeface="Gotham"/>
                <a:cs typeface="Gotham"/>
              </a:rPr>
              <a:t>9%</a:t>
            </a:r>
            <a:endParaRPr sz="1650">
              <a:latin typeface="Gotham"/>
              <a:cs typeface="Gotham"/>
            </a:endParaRPr>
          </a:p>
          <a:p>
            <a:pPr marL="12700" marR="5080" indent="102870">
              <a:lnSpc>
                <a:spcPts val="1810"/>
              </a:lnSpc>
              <a:spcBef>
                <a:spcPts val="120"/>
              </a:spcBef>
            </a:pPr>
            <a:r>
              <a:rPr sz="1650" spc="-229" dirty="0">
                <a:latin typeface="Gotham-Light"/>
                <a:cs typeface="Gotham-Light"/>
              </a:rPr>
              <a:t>T</a:t>
            </a:r>
            <a:r>
              <a:rPr sz="1650" spc="-5" dirty="0">
                <a:latin typeface="Gotham-Light"/>
                <a:cs typeface="Gotham-Light"/>
              </a:rPr>
              <a:t>eaching  in</a:t>
            </a:r>
            <a:r>
              <a:rPr sz="1650" spc="-6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schools</a:t>
            </a:r>
            <a:endParaRPr sz="1650">
              <a:latin typeface="Gotham-Light"/>
              <a:cs typeface="Gotham-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77564" y="4749728"/>
            <a:ext cx="1603375" cy="737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895"/>
              </a:lnSpc>
              <a:spcBef>
                <a:spcPts val="95"/>
              </a:spcBef>
            </a:pPr>
            <a:r>
              <a:rPr sz="1650" b="1" spc="-35" dirty="0">
                <a:latin typeface="Gotham"/>
                <a:cs typeface="Gotham"/>
              </a:rPr>
              <a:t>8%</a:t>
            </a:r>
            <a:endParaRPr sz="1650">
              <a:latin typeface="Gotham"/>
              <a:cs typeface="Gotham"/>
            </a:endParaRPr>
          </a:p>
          <a:p>
            <a:pPr marL="295275" marR="5080" indent="-283210">
              <a:lnSpc>
                <a:spcPts val="1810"/>
              </a:lnSpc>
              <a:spcBef>
                <a:spcPts val="120"/>
              </a:spcBef>
            </a:pPr>
            <a:r>
              <a:rPr sz="1650" spc="-10" dirty="0">
                <a:latin typeface="Gotham-Light"/>
                <a:cs typeface="Gotham-Light"/>
              </a:rPr>
              <a:t>Energy </a:t>
            </a:r>
            <a:r>
              <a:rPr sz="1650" spc="-5" dirty="0">
                <a:latin typeface="Gotham-Light"/>
                <a:cs typeface="Gotham-Light"/>
              </a:rPr>
              <a:t>and</a:t>
            </a:r>
            <a:r>
              <a:rPr sz="1650" spc="-65" dirty="0">
                <a:latin typeface="Gotham-Light"/>
                <a:cs typeface="Gotham-Light"/>
              </a:rPr>
              <a:t> </a:t>
            </a:r>
            <a:r>
              <a:rPr sz="1650" spc="-5" dirty="0">
                <a:latin typeface="Gotham-Light"/>
                <a:cs typeface="Gotham-Light"/>
              </a:rPr>
              <a:t>the  e</a:t>
            </a:r>
            <a:r>
              <a:rPr sz="1650" spc="-40" dirty="0">
                <a:latin typeface="Gotham-Light"/>
                <a:cs typeface="Gotham-Light"/>
              </a:rPr>
              <a:t>n</a:t>
            </a:r>
            <a:r>
              <a:rPr sz="1650" spc="-5" dirty="0">
                <a:latin typeface="Gotham-Light"/>
                <a:cs typeface="Gotham-Light"/>
              </a:rPr>
              <a:t>vi</a:t>
            </a:r>
            <a:r>
              <a:rPr sz="1650" spc="-50" dirty="0">
                <a:latin typeface="Gotham-Light"/>
                <a:cs typeface="Gotham-Light"/>
              </a:rPr>
              <a:t>r</a:t>
            </a:r>
            <a:r>
              <a:rPr sz="1650" spc="-5" dirty="0">
                <a:latin typeface="Gotham-Light"/>
                <a:cs typeface="Gotham-Light"/>
              </a:rPr>
              <a:t>onment</a:t>
            </a:r>
            <a:endParaRPr sz="1650">
              <a:latin typeface="Gotham-Light"/>
              <a:cs typeface="Gotham-Light"/>
            </a:endParaRPr>
          </a:p>
        </p:txBody>
      </p:sp>
    </p:spTree>
    <p:extLst>
      <p:ext uri="{BB962C8B-B14F-4D97-AF65-F5344CB8AC3E}">
        <p14:creationId xmlns:p14="http://schemas.microsoft.com/office/powerpoint/2010/main" val="818777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2992439"/>
            <a:ext cx="7026909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spc="-114" dirty="0">
                <a:solidFill>
                  <a:srgbClr val="000000"/>
                </a:solidFill>
                <a:latin typeface="Gotham"/>
                <a:cs typeface="Gotham"/>
              </a:rPr>
              <a:t>Chemical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scientists</a:t>
            </a:r>
            <a:r>
              <a:rPr sz="4950" spc="-434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are 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well</a:t>
            </a:r>
            <a:r>
              <a:rPr sz="4950" spc="-254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paid</a:t>
            </a:r>
            <a:endParaRPr sz="4950" dirty="0">
              <a:latin typeface="Gotham"/>
              <a:cs typeface="Gotha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1159" y="5041731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1159" y="60356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67214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1159" y="7788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25987" y="4960966"/>
            <a:ext cx="7821930" cy="544264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687070">
              <a:lnSpc>
                <a:spcPct val="102299"/>
              </a:lnSpc>
              <a:spcBef>
                <a:spcPts val="35"/>
              </a:spcBef>
            </a:pPr>
            <a:r>
              <a:rPr sz="2150" spc="-10" dirty="0">
                <a:latin typeface="Gotham-Book"/>
                <a:cs typeface="Gotham-Book"/>
              </a:rPr>
              <a:t>Chemistry </a:t>
            </a:r>
            <a:r>
              <a:rPr sz="2150" spc="-20" dirty="0">
                <a:latin typeface="Gotham-Book"/>
                <a:cs typeface="Gotham-Book"/>
              </a:rPr>
              <a:t>graduates </a:t>
            </a:r>
            <a:r>
              <a:rPr sz="2150" spc="-5" dirty="0">
                <a:latin typeface="Gotham-Book"/>
                <a:cs typeface="Gotham-Book"/>
              </a:rPr>
              <a:t>get </a:t>
            </a:r>
            <a:r>
              <a:rPr sz="2150" b="1" spc="-35" dirty="0">
                <a:latin typeface="Gotham"/>
                <a:cs typeface="Gotham"/>
              </a:rPr>
              <a:t>15% </a:t>
            </a:r>
            <a:r>
              <a:rPr sz="2150" b="1" spc="-15" dirty="0">
                <a:latin typeface="Gotham"/>
                <a:cs typeface="Gotham"/>
              </a:rPr>
              <a:t>higher </a:t>
            </a:r>
            <a:r>
              <a:rPr sz="2150" spc="-10" dirty="0">
                <a:latin typeface="Gotham-Book"/>
                <a:cs typeface="Gotham-Book"/>
              </a:rPr>
              <a:t>starting </a:t>
            </a:r>
            <a:r>
              <a:rPr sz="2150" spc="-5" dirty="0">
                <a:latin typeface="Gotham-Book"/>
                <a:cs typeface="Gotham-Book"/>
              </a:rPr>
              <a:t>salaries  </a:t>
            </a:r>
            <a:r>
              <a:rPr sz="2150" spc="-15" dirty="0">
                <a:latin typeface="Gotham-Book"/>
                <a:cs typeface="Gotham-Book"/>
              </a:rPr>
              <a:t>compared </a:t>
            </a:r>
            <a:r>
              <a:rPr sz="2150" spc="-5" dirty="0">
                <a:latin typeface="Gotham-Book"/>
                <a:cs typeface="Gotham-Book"/>
              </a:rPr>
              <a:t>with the </a:t>
            </a:r>
            <a:r>
              <a:rPr sz="2150" spc="-30" dirty="0">
                <a:latin typeface="Gotham-Book"/>
                <a:cs typeface="Gotham-Book"/>
              </a:rPr>
              <a:t>average </a:t>
            </a:r>
            <a:r>
              <a:rPr sz="2150" spc="-15" dirty="0">
                <a:latin typeface="Gotham-Book"/>
                <a:cs typeface="Gotham-Book"/>
              </a:rPr>
              <a:t>for</a:t>
            </a:r>
            <a:r>
              <a:rPr sz="2150" spc="25" dirty="0">
                <a:latin typeface="Gotham-Book"/>
                <a:cs typeface="Gotham-Book"/>
              </a:rPr>
              <a:t> </a:t>
            </a:r>
            <a:r>
              <a:rPr sz="2150" spc="-20" dirty="0">
                <a:latin typeface="Gotham-Book"/>
                <a:cs typeface="Gotham-Book"/>
              </a:rPr>
              <a:t>graduates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35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sz="2150" spc="-10" dirty="0">
                <a:latin typeface="Gotham-Book"/>
                <a:cs typeface="Gotham-Book"/>
              </a:rPr>
              <a:t>Chemistry </a:t>
            </a:r>
            <a:r>
              <a:rPr sz="2150" spc="-20" dirty="0">
                <a:latin typeface="Gotham-Book"/>
                <a:cs typeface="Gotham-Book"/>
              </a:rPr>
              <a:t>graduates </a:t>
            </a:r>
            <a:r>
              <a:rPr sz="2150" spc="-35" dirty="0">
                <a:latin typeface="Gotham-Book"/>
                <a:cs typeface="Gotham-Book"/>
              </a:rPr>
              <a:t>have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b="1" spc="-20" dirty="0">
                <a:latin typeface="Gotham"/>
                <a:cs typeface="Gotham"/>
              </a:rPr>
              <a:t>high </a:t>
            </a:r>
            <a:r>
              <a:rPr sz="2150" b="1" spc="-30" dirty="0">
                <a:latin typeface="Gotham"/>
                <a:cs typeface="Gotham"/>
              </a:rPr>
              <a:t>employment</a:t>
            </a:r>
            <a:r>
              <a:rPr sz="2150" b="1" spc="175" dirty="0">
                <a:latin typeface="Gotham"/>
                <a:cs typeface="Gotham"/>
              </a:rPr>
              <a:t> </a:t>
            </a:r>
            <a:r>
              <a:rPr sz="2150" b="1" spc="-45" dirty="0">
                <a:latin typeface="Gotham"/>
                <a:cs typeface="Gotham"/>
              </a:rPr>
              <a:t>rate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 dirty="0">
              <a:latin typeface="Gotham"/>
              <a:cs typeface="Gotham"/>
            </a:endParaRPr>
          </a:p>
          <a:p>
            <a:pPr marL="12700" marR="841375">
              <a:lnSpc>
                <a:spcPct val="102299"/>
              </a:lnSpc>
            </a:pPr>
            <a:r>
              <a:rPr sz="2150" b="1" spc="-35" dirty="0">
                <a:latin typeface="Gotham"/>
                <a:cs typeface="Gotham"/>
              </a:rPr>
              <a:t>70%+ </a:t>
            </a:r>
            <a:r>
              <a:rPr sz="2150" spc="-5" dirty="0">
                <a:latin typeface="Gotham-Book"/>
                <a:cs typeface="Gotham-Book"/>
              </a:rPr>
              <a:t>of </a:t>
            </a:r>
            <a:r>
              <a:rPr sz="2150" spc="-10" dirty="0">
                <a:latin typeface="Gotham-Book"/>
                <a:cs typeface="Gotham-Book"/>
              </a:rPr>
              <a:t>chemistry students </a:t>
            </a:r>
            <a:r>
              <a:rPr sz="2150" spc="-15" dirty="0">
                <a:latin typeface="Gotham-Book"/>
                <a:cs typeface="Gotham-Book"/>
              </a:rPr>
              <a:t>enter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b="1" spc="-20" dirty="0">
                <a:latin typeface="Gotham"/>
                <a:cs typeface="Gotham"/>
              </a:rPr>
              <a:t>professional </a:t>
            </a:r>
            <a:r>
              <a:rPr sz="2150" b="1" spc="-10" dirty="0">
                <a:latin typeface="Gotham"/>
                <a:cs typeface="Gotham"/>
              </a:rPr>
              <a:t>or  </a:t>
            </a:r>
            <a:r>
              <a:rPr sz="2150" b="1" spc="-20" dirty="0">
                <a:latin typeface="Gotham"/>
                <a:cs typeface="Gotham"/>
              </a:rPr>
              <a:t>managerial </a:t>
            </a:r>
            <a:r>
              <a:rPr sz="2150" b="1" spc="-10" dirty="0">
                <a:latin typeface="Gotham"/>
                <a:cs typeface="Gotham"/>
              </a:rPr>
              <a:t>role </a:t>
            </a:r>
            <a:r>
              <a:rPr sz="2150" spc="-10" dirty="0">
                <a:latin typeface="Gotham-Book"/>
                <a:cs typeface="Gotham-Book"/>
              </a:rPr>
              <a:t>after</a:t>
            </a:r>
            <a:r>
              <a:rPr sz="2150" spc="110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graduation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35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sz="2150" spc="-5" dirty="0">
                <a:latin typeface="Gotham-Book"/>
                <a:cs typeface="Gotham-Book"/>
              </a:rPr>
              <a:t>Double the UK </a:t>
            </a:r>
            <a:r>
              <a:rPr sz="2150" spc="-30" dirty="0">
                <a:latin typeface="Gotham-Book"/>
                <a:cs typeface="Gotham-Book"/>
              </a:rPr>
              <a:t>average </a:t>
            </a:r>
            <a:r>
              <a:rPr sz="2150" spc="-5" dirty="0">
                <a:latin typeface="Gotham-Book"/>
                <a:cs typeface="Gotham-Book"/>
              </a:rPr>
              <a:t>of </a:t>
            </a:r>
            <a:r>
              <a:rPr sz="2150" spc="-20" dirty="0">
                <a:latin typeface="Gotham-Book"/>
                <a:cs typeface="Gotham-Book"/>
              </a:rPr>
              <a:t>graduates </a:t>
            </a:r>
            <a:r>
              <a:rPr sz="2150" spc="-5" dirty="0">
                <a:latin typeface="Gotham-Book"/>
                <a:cs typeface="Gotham-Book"/>
              </a:rPr>
              <a:t>go </a:t>
            </a:r>
            <a:r>
              <a:rPr sz="2150" spc="-15" dirty="0">
                <a:latin typeface="Gotham-Book"/>
                <a:cs typeface="Gotham-Book"/>
              </a:rPr>
              <a:t>into </a:t>
            </a:r>
            <a:r>
              <a:rPr sz="2150" spc="-5" dirty="0">
                <a:latin typeface="Gotham-Book"/>
                <a:cs typeface="Gotham-Book"/>
              </a:rPr>
              <a:t>further</a:t>
            </a:r>
            <a:r>
              <a:rPr sz="2150" spc="55" dirty="0">
                <a:latin typeface="Gotham-Book"/>
                <a:cs typeface="Gotham-Book"/>
              </a:rPr>
              <a:t> </a:t>
            </a:r>
            <a:r>
              <a:rPr sz="2150" spc="-10" dirty="0" smtClean="0">
                <a:latin typeface="Gotham-Book"/>
                <a:cs typeface="Gotham-Book"/>
              </a:rPr>
              <a:t>study</a:t>
            </a:r>
            <a:endParaRPr lang="en-GB" sz="2150" spc="-10" dirty="0" smtClean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endParaRPr lang="en-US" sz="2150" spc="-5" dirty="0" smtClean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lang="en-US" sz="2150" spc="-5" dirty="0" smtClean="0">
                <a:latin typeface="Gotham-Book"/>
                <a:cs typeface="Gotham-Book"/>
              </a:rPr>
              <a:t>There are ~275,000 </a:t>
            </a:r>
            <a:r>
              <a:rPr lang="en-US" sz="2150" spc="-5" dirty="0">
                <a:latin typeface="Gotham-Book"/>
                <a:cs typeface="Gotham-Book"/>
              </a:rPr>
              <a:t>chemistry-using professionals in the UK (2019)</a:t>
            </a:r>
          </a:p>
          <a:p>
            <a:pPr marL="12700">
              <a:lnSpc>
                <a:spcPct val="100000"/>
              </a:lnSpc>
            </a:pPr>
            <a:endParaRPr lang="en-US" sz="2150" spc="-5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lang="en-US" sz="2150" spc="-5" dirty="0">
                <a:latin typeface="Gotham-Book"/>
                <a:cs typeface="Gotham-Book"/>
              </a:rPr>
              <a:t>Chemistry-using professionals contribute an enormous £87 billion to UK GDP (2019)</a:t>
            </a:r>
            <a:endParaRPr lang="en-US" sz="215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endParaRPr sz="2150" dirty="0">
              <a:latin typeface="Gotham-Book"/>
              <a:cs typeface="Gotham-Book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70558D-9052-9C45-BCE1-14563306D4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9213" y="0"/>
            <a:ext cx="9084887" cy="11309350"/>
          </a:xfrm>
          <a:prstGeom prst="rect">
            <a:avLst/>
          </a:prstGeom>
        </p:spPr>
      </p:pic>
      <p:sp>
        <p:nvSpPr>
          <p:cNvPr id="15" name="object 10"/>
          <p:cNvSpPr/>
          <p:nvPr/>
        </p:nvSpPr>
        <p:spPr>
          <a:xfrm>
            <a:off x="1470660" y="83978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/>
          <p:cNvSpPr/>
          <p:nvPr/>
        </p:nvSpPr>
        <p:spPr>
          <a:xfrm>
            <a:off x="1517650" y="94176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C8CAD93-3A99-334F-AF8D-981FE91282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364244"/>
            <a:ext cx="16383000" cy="149161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4950" spc="-114" dirty="0">
                <a:solidFill>
                  <a:srgbClr val="000000"/>
                </a:solidFill>
                <a:latin typeface="Gotham"/>
                <a:cs typeface="Gotham"/>
              </a:rPr>
              <a:t>Chemical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scientists </a:t>
            </a:r>
            <a:r>
              <a:rPr sz="4950" spc="-175" dirty="0">
                <a:solidFill>
                  <a:srgbClr val="000000"/>
                </a:solidFill>
                <a:latin typeface="Gotham"/>
                <a:cs typeface="Gotham"/>
              </a:rPr>
              <a:t>have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the </a:t>
            </a:r>
            <a:r>
              <a:rPr sz="4950" spc="-110" dirty="0">
                <a:solidFill>
                  <a:srgbClr val="000000"/>
                </a:solidFill>
                <a:latin typeface="Gotham"/>
                <a:cs typeface="Gotham"/>
              </a:rPr>
              <a:t>skills </a:t>
            </a:r>
            <a:r>
              <a:rPr sz="4950" spc="-150" dirty="0">
                <a:solidFill>
                  <a:srgbClr val="000000"/>
                </a:solidFill>
                <a:latin typeface="Gotham"/>
                <a:cs typeface="Gotham"/>
              </a:rPr>
              <a:t>employers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look</a:t>
            </a:r>
            <a:r>
              <a:rPr sz="4950" spc="-944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for!</a:t>
            </a:r>
            <a:endParaRPr sz="495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3300" b="0" spc="-65" dirty="0">
                <a:solidFill>
                  <a:srgbClr val="000000"/>
                </a:solidFill>
                <a:latin typeface="Gotham-Light"/>
                <a:cs typeface="Gotham-Light"/>
              </a:rPr>
              <a:t>You’ll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learn skills </a:t>
            </a:r>
            <a:r>
              <a:rPr sz="3300" b="0" spc="-15" dirty="0">
                <a:solidFill>
                  <a:srgbClr val="000000"/>
                </a:solidFill>
                <a:latin typeface="Gotham-Light"/>
                <a:cs typeface="Gotham-Light"/>
              </a:rPr>
              <a:t>for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being </a:t>
            </a:r>
            <a:r>
              <a:rPr sz="3300" b="0" spc="-15" dirty="0">
                <a:solidFill>
                  <a:srgbClr val="000000"/>
                </a:solidFill>
                <a:latin typeface="Gotham-Light"/>
                <a:cs typeface="Gotham-Light"/>
              </a:rPr>
              <a:t>successful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in the </a:t>
            </a:r>
            <a:r>
              <a:rPr sz="3300" b="0" spc="-20" dirty="0">
                <a:solidFill>
                  <a:srgbClr val="000000"/>
                </a:solidFill>
                <a:latin typeface="Gotham-Light"/>
                <a:cs typeface="Gotham-Light"/>
              </a:rPr>
              <a:t>future,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such</a:t>
            </a:r>
            <a:r>
              <a:rPr sz="3300" b="0" spc="100" dirty="0">
                <a:solidFill>
                  <a:srgbClr val="000000"/>
                </a:solidFill>
                <a:latin typeface="Gotham-Light"/>
                <a:cs typeface="Gotham-Light"/>
              </a:rPr>
              <a:t>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as: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39599" y="2120150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34682" y="3028989"/>
            <a:ext cx="132207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395" marR="5080" indent="-100330">
              <a:lnSpc>
                <a:spcPct val="112100"/>
              </a:lnSpc>
              <a:spcBef>
                <a:spcPts val="95"/>
              </a:spcBef>
            </a:pPr>
            <a:r>
              <a:rPr sz="2450" spc="15" dirty="0">
                <a:latin typeface="Gotham-Light"/>
                <a:cs typeface="Gotham-Light"/>
              </a:rPr>
              <a:t>P</a:t>
            </a:r>
            <a:r>
              <a:rPr sz="2450" spc="-60" dirty="0">
                <a:latin typeface="Gotham-Light"/>
                <a:cs typeface="Gotham-Light"/>
              </a:rPr>
              <a:t>r</a:t>
            </a:r>
            <a:r>
              <a:rPr sz="2450" spc="10" dirty="0">
                <a:latin typeface="Gotham-Light"/>
                <a:cs typeface="Gotham-Light"/>
              </a:rPr>
              <a:t>oblem  solving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961729" y="2120150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187827" y="2610155"/>
            <a:ext cx="2260600" cy="1700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2100"/>
              </a:lnSpc>
              <a:spcBef>
                <a:spcPts val="95"/>
              </a:spcBef>
            </a:pPr>
            <a:r>
              <a:rPr sz="2450" spc="10" dirty="0">
                <a:latin typeface="Gotham-Light"/>
                <a:cs typeface="Gotham-Light"/>
              </a:rPr>
              <a:t>Numerical  </a:t>
            </a:r>
            <a:r>
              <a:rPr sz="2450" spc="5" dirty="0">
                <a:latin typeface="Gotham-Light"/>
                <a:cs typeface="Gotham-Light"/>
              </a:rPr>
              <a:t>ability </a:t>
            </a:r>
            <a:r>
              <a:rPr sz="2450" spc="10" dirty="0">
                <a:latin typeface="Gotham-Light"/>
                <a:cs typeface="Gotham-Light"/>
              </a:rPr>
              <a:t>and  </a:t>
            </a:r>
            <a:r>
              <a:rPr sz="2450" spc="-30" dirty="0">
                <a:latin typeface="Gotham-Light"/>
                <a:cs typeface="Gotham-Light"/>
              </a:rPr>
              <a:t>c</a:t>
            </a:r>
            <a:r>
              <a:rPr sz="2450" spc="15" dirty="0">
                <a:latin typeface="Gotham-Light"/>
                <a:cs typeface="Gotham-Light"/>
              </a:rPr>
              <a:t>omput</a:t>
            </a:r>
            <a:r>
              <a:rPr sz="2450" spc="-5" dirty="0">
                <a:latin typeface="Gotham-Light"/>
                <a:cs typeface="Gotham-Light"/>
              </a:rPr>
              <a:t>a</a:t>
            </a:r>
            <a:r>
              <a:rPr sz="2450" spc="5" dirty="0">
                <a:latin typeface="Gotham-Light"/>
                <a:cs typeface="Gotham-Light"/>
              </a:rPr>
              <a:t>tional  skills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961729" y="7896862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00815" y="8931352"/>
            <a:ext cx="243078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0" marR="5080" indent="-813435">
              <a:lnSpc>
                <a:spcPct val="112100"/>
              </a:lnSpc>
              <a:spcBef>
                <a:spcPts val="95"/>
              </a:spcBef>
            </a:pPr>
            <a:r>
              <a:rPr sz="2450" spc="-35" dirty="0">
                <a:latin typeface="Gotham-Light"/>
                <a:cs typeface="Gotham-Light"/>
              </a:rPr>
              <a:t>C</a:t>
            </a:r>
            <a:r>
              <a:rPr sz="2450" spc="-10" dirty="0">
                <a:latin typeface="Gotham-Light"/>
                <a:cs typeface="Gotham-Light"/>
              </a:rPr>
              <a:t>ommunic</a:t>
            </a:r>
            <a:r>
              <a:rPr sz="2450" spc="-30" dirty="0">
                <a:latin typeface="Gotham-Light"/>
                <a:cs typeface="Gotham-Light"/>
              </a:rPr>
              <a:t>a</a:t>
            </a:r>
            <a:r>
              <a:rPr sz="2450" spc="-20" dirty="0">
                <a:latin typeface="Gotham-Light"/>
                <a:cs typeface="Gotham-Light"/>
              </a:rPr>
              <a:t>tion  skillls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38444" y="7896862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73957" y="9056899"/>
            <a:ext cx="16414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10" dirty="0">
                <a:latin typeface="Gotham-Light"/>
                <a:cs typeface="Gotham-Light"/>
              </a:rPr>
              <a:t>R</a:t>
            </a:r>
            <a:r>
              <a:rPr sz="2450" spc="10" dirty="0">
                <a:latin typeface="Gotham-Light"/>
                <a:cs typeface="Gotham-Light"/>
              </a:rPr>
              <a:t>easoning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44820" y="501283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66764" y="5921675"/>
            <a:ext cx="126873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2865">
              <a:lnSpc>
                <a:spcPct val="112100"/>
              </a:lnSpc>
              <a:spcBef>
                <a:spcPts val="95"/>
              </a:spcBef>
            </a:pPr>
            <a:r>
              <a:rPr sz="2450" spc="5" dirty="0">
                <a:latin typeface="Gotham-Light"/>
                <a:cs typeface="Gotham-Light"/>
              </a:rPr>
              <a:t>Logical  </a:t>
            </a:r>
            <a:r>
              <a:rPr sz="2450" spc="10" dirty="0">
                <a:latin typeface="Gotham-Light"/>
                <a:cs typeface="Gotham-Light"/>
              </a:rPr>
              <a:t>thinking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555354" y="501283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5106569" y="6172872"/>
            <a:ext cx="160972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320" dirty="0">
                <a:latin typeface="Gotham-Light"/>
                <a:cs typeface="Gotham-Light"/>
              </a:rPr>
              <a:t>T</a:t>
            </a:r>
            <a:r>
              <a:rPr sz="2450" spc="10" dirty="0">
                <a:latin typeface="Gotham-Light"/>
                <a:cs typeface="Gotham-Light"/>
              </a:rPr>
              <a:t>ea</a:t>
            </a:r>
            <a:r>
              <a:rPr sz="2450" spc="-20" dirty="0">
                <a:latin typeface="Gotham-Light"/>
                <a:cs typeface="Gotham-Light"/>
              </a:rPr>
              <a:t>m</a:t>
            </a:r>
            <a:r>
              <a:rPr sz="2450" spc="-45" dirty="0">
                <a:latin typeface="Gotham-Light"/>
                <a:cs typeface="Gotham-Light"/>
              </a:rPr>
              <a:t>w</a:t>
            </a:r>
            <a:r>
              <a:rPr sz="2450" spc="10" dirty="0">
                <a:latin typeface="Gotham-Light"/>
                <a:cs typeface="Gotham-Light"/>
              </a:rPr>
              <a:t>ork</a:t>
            </a:r>
            <a:endParaRPr sz="2450">
              <a:latin typeface="Gotham-Light"/>
              <a:cs typeface="Gotham-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489894"/>
            <a:ext cx="122535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20" dirty="0">
                <a:solidFill>
                  <a:srgbClr val="000000"/>
                </a:solidFill>
                <a:latin typeface="Gotham"/>
                <a:cs typeface="Gotham"/>
              </a:rPr>
              <a:t>Take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chemistry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and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could</a:t>
            </a:r>
            <a:r>
              <a:rPr sz="4950" spc="-70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become…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290" y="1872879"/>
            <a:ext cx="5584479" cy="880742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91378" y="1872875"/>
            <a:ext cx="5584479" cy="878734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53223" y="2370032"/>
            <a:ext cx="2770505" cy="3117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3980">
              <a:lnSpc>
                <a:spcPct val="100000"/>
              </a:lnSpc>
              <a:spcBef>
                <a:spcPts val="95"/>
              </a:spcBef>
            </a:pPr>
            <a:r>
              <a:rPr sz="3300" b="1" spc="-45" dirty="0">
                <a:latin typeface="Gotham"/>
                <a:cs typeface="Gotham"/>
              </a:rPr>
              <a:t>An</a:t>
            </a:r>
            <a:r>
              <a:rPr sz="3300" b="1" spc="-225" dirty="0">
                <a:latin typeface="Gotham"/>
                <a:cs typeface="Gotham"/>
              </a:rPr>
              <a:t> </a:t>
            </a:r>
            <a:r>
              <a:rPr sz="3300" b="1" spc="-90" dirty="0">
                <a:latin typeface="Gotham"/>
                <a:cs typeface="Gotham"/>
              </a:rPr>
              <a:t>analytical  </a:t>
            </a:r>
            <a:r>
              <a:rPr sz="3300" b="1" spc="-80" dirty="0">
                <a:latin typeface="Gotham"/>
                <a:cs typeface="Gotham"/>
              </a:rPr>
              <a:t>chemist</a:t>
            </a:r>
            <a:endParaRPr sz="3300">
              <a:latin typeface="Gotham"/>
              <a:cs typeface="Gotham"/>
            </a:endParaRPr>
          </a:p>
          <a:p>
            <a:pPr marL="12700" marR="5080">
              <a:lnSpc>
                <a:spcPct val="102299"/>
              </a:lnSpc>
              <a:spcBef>
                <a:spcPts val="590"/>
              </a:spcBef>
            </a:pPr>
            <a:r>
              <a:rPr sz="2150" spc="-45" dirty="0">
                <a:latin typeface="Gotham-Light"/>
                <a:cs typeface="Gotham-Light"/>
              </a:rPr>
              <a:t>You’ll </a:t>
            </a:r>
            <a:r>
              <a:rPr sz="2150" spc="-5" dirty="0">
                <a:latin typeface="Gotham-Light"/>
                <a:cs typeface="Gotham-Light"/>
              </a:rPr>
              <a:t>be checking  </a:t>
            </a:r>
            <a:r>
              <a:rPr sz="2150" spc="-20" dirty="0">
                <a:latin typeface="Gotham-Light"/>
                <a:cs typeface="Gotham-Light"/>
              </a:rPr>
              <a:t>what’s </a:t>
            </a:r>
            <a:r>
              <a:rPr sz="2150" spc="-5" dirty="0">
                <a:latin typeface="Gotham-Light"/>
                <a:cs typeface="Gotham-Light"/>
              </a:rPr>
              <a:t>in</a:t>
            </a:r>
            <a:r>
              <a:rPr sz="2150" spc="-60" dirty="0">
                <a:latin typeface="Gotham-Light"/>
                <a:cs typeface="Gotham-Light"/>
              </a:rPr>
              <a:t> </a:t>
            </a:r>
            <a:r>
              <a:rPr sz="2150" spc="-10" dirty="0">
                <a:latin typeface="Gotham-Light"/>
                <a:cs typeface="Gotham-Light"/>
              </a:rPr>
              <a:t>substances</a:t>
            </a:r>
            <a:endParaRPr sz="2150">
              <a:latin typeface="Gotham-Light"/>
              <a:cs typeface="Gotham-Light"/>
            </a:endParaRPr>
          </a:p>
          <a:p>
            <a:pPr marL="12700" marR="276860">
              <a:lnSpc>
                <a:spcPct val="102299"/>
              </a:lnSpc>
            </a:pPr>
            <a:r>
              <a:rPr sz="2150" spc="-5" dirty="0">
                <a:latin typeface="Gotham-Light"/>
                <a:cs typeface="Gotham-Light"/>
              </a:rPr>
              <a:t>– </a:t>
            </a:r>
            <a:r>
              <a:rPr sz="2150" spc="-15" dirty="0">
                <a:latin typeface="Gotham-Light"/>
                <a:cs typeface="Gotham-Light"/>
              </a:rPr>
              <a:t>for </a:t>
            </a:r>
            <a:r>
              <a:rPr sz="2150" spc="-20" dirty="0">
                <a:latin typeface="Gotham-Light"/>
                <a:cs typeface="Gotham-Light"/>
              </a:rPr>
              <a:t>example,  breath </a:t>
            </a:r>
            <a:r>
              <a:rPr sz="2150" spc="-5" dirty="0">
                <a:latin typeface="Gotham-Light"/>
                <a:cs typeface="Gotham-Light"/>
              </a:rPr>
              <a:t>samples,</a:t>
            </a:r>
            <a:r>
              <a:rPr sz="2150" spc="-45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or  blood </a:t>
            </a:r>
            <a:r>
              <a:rPr sz="2150" spc="-15" dirty="0">
                <a:latin typeface="Gotham-Light"/>
                <a:cs typeface="Gotham-Light"/>
              </a:rPr>
              <a:t>at </a:t>
            </a:r>
            <a:r>
              <a:rPr sz="2150" spc="-5" dirty="0">
                <a:latin typeface="Gotham-Light"/>
                <a:cs typeface="Gotham-Light"/>
              </a:rPr>
              <a:t>a crime  </a:t>
            </a:r>
            <a:r>
              <a:rPr sz="2150" spc="-15" dirty="0">
                <a:latin typeface="Gotham-Light"/>
                <a:cs typeface="Gotham-Light"/>
              </a:rPr>
              <a:t>scene.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04777" y="8301183"/>
            <a:ext cx="2830830" cy="2446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10565">
              <a:lnSpc>
                <a:spcPct val="100000"/>
              </a:lnSpc>
              <a:spcBef>
                <a:spcPts val="95"/>
              </a:spcBef>
            </a:pPr>
            <a:r>
              <a:rPr sz="3300" b="1" spc="-5" dirty="0">
                <a:latin typeface="Gotham"/>
                <a:cs typeface="Gotham"/>
              </a:rPr>
              <a:t>A </a:t>
            </a:r>
            <a:r>
              <a:rPr sz="3300" b="1" spc="-90" dirty="0">
                <a:latin typeface="Gotham"/>
                <a:cs typeface="Gotham"/>
              </a:rPr>
              <a:t>lab  </a:t>
            </a:r>
            <a:r>
              <a:rPr sz="3300" b="1" spc="-140" dirty="0">
                <a:latin typeface="Gotham"/>
                <a:cs typeface="Gotham"/>
              </a:rPr>
              <a:t>t</a:t>
            </a:r>
            <a:r>
              <a:rPr sz="3300" b="1" spc="-90" dirty="0">
                <a:latin typeface="Gotham"/>
                <a:cs typeface="Gotham"/>
              </a:rPr>
              <a:t>echnician</a:t>
            </a:r>
            <a:endParaRPr sz="3300">
              <a:latin typeface="Gotham"/>
              <a:cs typeface="Gotham"/>
            </a:endParaRPr>
          </a:p>
          <a:p>
            <a:pPr marL="12700" marR="5080">
              <a:lnSpc>
                <a:spcPct val="102299"/>
              </a:lnSpc>
              <a:spcBef>
                <a:spcPts val="590"/>
              </a:spcBef>
            </a:pPr>
            <a:r>
              <a:rPr sz="2150" spc="-80" dirty="0">
                <a:latin typeface="Gotham-Light"/>
                <a:cs typeface="Gotham-Light"/>
              </a:rPr>
              <a:t>You’ll </a:t>
            </a:r>
            <a:r>
              <a:rPr sz="2150" spc="-50" dirty="0">
                <a:latin typeface="Gotham-Light"/>
                <a:cs typeface="Gotham-Light"/>
              </a:rPr>
              <a:t>collect samples,  analyse </a:t>
            </a:r>
            <a:r>
              <a:rPr sz="2150" spc="-35" dirty="0">
                <a:latin typeface="Gotham-Light"/>
                <a:cs typeface="Gotham-Light"/>
              </a:rPr>
              <a:t>and </a:t>
            </a:r>
            <a:r>
              <a:rPr sz="2150" spc="-40" dirty="0">
                <a:latin typeface="Gotham-Light"/>
                <a:cs typeface="Gotham-Light"/>
              </a:rPr>
              <a:t>carry </a:t>
            </a:r>
            <a:r>
              <a:rPr sz="2150" spc="-50" dirty="0">
                <a:latin typeface="Gotham-Light"/>
                <a:cs typeface="Gotham-Light"/>
              </a:rPr>
              <a:t>out  tests </a:t>
            </a:r>
            <a:r>
              <a:rPr sz="2150" spc="-30" dirty="0">
                <a:latin typeface="Gotham-Light"/>
                <a:cs typeface="Gotham-Light"/>
              </a:rPr>
              <a:t>on </a:t>
            </a:r>
            <a:r>
              <a:rPr sz="2150" spc="-50" dirty="0">
                <a:latin typeface="Gotham-Light"/>
                <a:cs typeface="Gotham-Light"/>
              </a:rPr>
              <a:t>chemicals,  materials </a:t>
            </a:r>
            <a:r>
              <a:rPr sz="2150" spc="-30" dirty="0">
                <a:latin typeface="Gotham-Light"/>
                <a:cs typeface="Gotham-Light"/>
              </a:rPr>
              <a:t>or</a:t>
            </a:r>
            <a:r>
              <a:rPr sz="2150" spc="-195" dirty="0">
                <a:latin typeface="Gotham-Light"/>
                <a:cs typeface="Gotham-Light"/>
              </a:rPr>
              <a:t> </a:t>
            </a:r>
            <a:r>
              <a:rPr sz="2150" spc="-55" dirty="0">
                <a:latin typeface="Gotham-Light"/>
                <a:cs typeface="Gotham-Light"/>
              </a:rPr>
              <a:t>products.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21091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70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>
            <a:hlinkClick r:id="rId4"/>
          </p:cNvPr>
          <p:cNvSpPr/>
          <p:nvPr/>
        </p:nvSpPr>
        <p:spPr>
          <a:xfrm>
            <a:off x="7180828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5940178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69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hlinkClick r:id="rId5"/>
          </p:cNvPr>
          <p:cNvSpPr/>
          <p:nvPr/>
        </p:nvSpPr>
        <p:spPr>
          <a:xfrm>
            <a:off x="16499916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489894"/>
            <a:ext cx="122535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20" dirty="0">
                <a:solidFill>
                  <a:srgbClr val="000000"/>
                </a:solidFill>
                <a:latin typeface="Gotham"/>
                <a:cs typeface="Gotham"/>
              </a:rPr>
              <a:t>Take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chemistry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and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could</a:t>
            </a:r>
            <a:r>
              <a:rPr sz="4950" spc="-70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become…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290" y="1872875"/>
            <a:ext cx="5584479" cy="880742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91378" y="1872879"/>
            <a:ext cx="5584479" cy="880742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53223" y="2370032"/>
            <a:ext cx="2618105" cy="2111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45" dirty="0">
                <a:latin typeface="Gotham"/>
                <a:cs typeface="Gotham"/>
              </a:rPr>
              <a:t>An</a:t>
            </a:r>
            <a:r>
              <a:rPr sz="3300" b="1" spc="-245" dirty="0">
                <a:latin typeface="Gotham"/>
                <a:cs typeface="Gotham"/>
              </a:rPr>
              <a:t> </a:t>
            </a:r>
            <a:r>
              <a:rPr sz="3300" b="1" spc="-90" dirty="0">
                <a:latin typeface="Gotham"/>
                <a:cs typeface="Gotham"/>
              </a:rPr>
              <a:t>associate  </a:t>
            </a:r>
            <a:r>
              <a:rPr sz="3300" b="1" spc="-85" dirty="0">
                <a:latin typeface="Gotham"/>
                <a:cs typeface="Gotham"/>
              </a:rPr>
              <a:t>scientist</a:t>
            </a:r>
            <a:endParaRPr sz="3300">
              <a:latin typeface="Gotham"/>
              <a:cs typeface="Gotham"/>
            </a:endParaRPr>
          </a:p>
          <a:p>
            <a:pPr marL="12700" marR="102870">
              <a:lnSpc>
                <a:spcPct val="102299"/>
              </a:lnSpc>
              <a:spcBef>
                <a:spcPts val="590"/>
              </a:spcBef>
            </a:pPr>
            <a:r>
              <a:rPr sz="2150" spc="-45" dirty="0">
                <a:latin typeface="Gotham-Light"/>
                <a:cs typeface="Gotham-Light"/>
              </a:rPr>
              <a:t>You’ll </a:t>
            </a:r>
            <a:r>
              <a:rPr sz="2150" spc="-5" dirty="0">
                <a:latin typeface="Gotham-Light"/>
                <a:cs typeface="Gotham-Light"/>
              </a:rPr>
              <a:t>design and  </a:t>
            </a:r>
            <a:r>
              <a:rPr sz="2150" spc="-25" dirty="0">
                <a:latin typeface="Gotham-Light"/>
                <a:cs typeface="Gotham-Light"/>
              </a:rPr>
              <a:t>develop</a:t>
            </a:r>
            <a:r>
              <a:rPr sz="2150" spc="-6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medicines 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20" dirty="0">
                <a:latin typeface="Gotham-Light"/>
                <a:cs typeface="Gotham-Light"/>
              </a:rPr>
              <a:t>treat</a:t>
            </a:r>
            <a:r>
              <a:rPr sz="2150" spc="-1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diseases.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93472" y="7966114"/>
            <a:ext cx="3179445" cy="2781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5" dirty="0">
                <a:latin typeface="Gotham"/>
                <a:cs typeface="Gotham"/>
              </a:rPr>
              <a:t>A</a:t>
            </a:r>
            <a:r>
              <a:rPr sz="3300" b="1" spc="-250" dirty="0">
                <a:latin typeface="Gotham"/>
                <a:cs typeface="Gotham"/>
              </a:rPr>
              <a:t> </a:t>
            </a:r>
            <a:r>
              <a:rPr sz="3300" b="1" spc="-90" dirty="0">
                <a:latin typeface="Gotham"/>
                <a:cs typeface="Gotham"/>
              </a:rPr>
              <a:t>development  </a:t>
            </a:r>
            <a:r>
              <a:rPr sz="3300" b="1" spc="-80" dirty="0">
                <a:latin typeface="Gotham"/>
                <a:cs typeface="Gotham"/>
              </a:rPr>
              <a:t>chemist</a:t>
            </a:r>
            <a:endParaRPr sz="3300">
              <a:latin typeface="Gotham"/>
              <a:cs typeface="Gotham"/>
            </a:endParaRPr>
          </a:p>
          <a:p>
            <a:pPr marL="12700" marR="454659">
              <a:lnSpc>
                <a:spcPct val="102299"/>
              </a:lnSpc>
              <a:spcBef>
                <a:spcPts val="590"/>
              </a:spcBef>
            </a:pPr>
            <a:r>
              <a:rPr sz="2150" spc="-80" dirty="0">
                <a:latin typeface="Gotham-Light"/>
                <a:cs typeface="Gotham-Light"/>
              </a:rPr>
              <a:t>You’ll </a:t>
            </a:r>
            <a:r>
              <a:rPr sz="2150" spc="-60" dirty="0">
                <a:latin typeface="Gotham-Light"/>
                <a:cs typeface="Gotham-Light"/>
              </a:rPr>
              <a:t>develop </a:t>
            </a:r>
            <a:r>
              <a:rPr sz="2150" spc="-50" dirty="0">
                <a:latin typeface="Gotham-Light"/>
                <a:cs typeface="Gotham-Light"/>
              </a:rPr>
              <a:t>things  </a:t>
            </a:r>
            <a:r>
              <a:rPr sz="2150" spc="-40" dirty="0">
                <a:latin typeface="Gotham-Light"/>
                <a:cs typeface="Gotham-Light"/>
              </a:rPr>
              <a:t>that </a:t>
            </a:r>
            <a:r>
              <a:rPr sz="2150" spc="-55" dirty="0">
                <a:latin typeface="Gotham-Light"/>
                <a:cs typeface="Gotham-Light"/>
              </a:rPr>
              <a:t>are </a:t>
            </a:r>
            <a:r>
              <a:rPr sz="2150" spc="-40" dirty="0">
                <a:latin typeface="Gotham-Light"/>
                <a:cs typeface="Gotham-Light"/>
              </a:rPr>
              <a:t>made </a:t>
            </a:r>
            <a:r>
              <a:rPr sz="2150" spc="-65" dirty="0">
                <a:latin typeface="Gotham-Light"/>
                <a:cs typeface="Gotham-Light"/>
              </a:rPr>
              <a:t>from  </a:t>
            </a:r>
            <a:r>
              <a:rPr sz="2150" spc="-45" dirty="0">
                <a:latin typeface="Gotham-Light"/>
                <a:cs typeface="Gotham-Light"/>
              </a:rPr>
              <a:t>chemical </a:t>
            </a:r>
            <a:r>
              <a:rPr sz="2150" spc="-55" dirty="0">
                <a:latin typeface="Gotham-Light"/>
                <a:cs typeface="Gotham-Light"/>
              </a:rPr>
              <a:t>reactions,  </a:t>
            </a:r>
            <a:r>
              <a:rPr sz="2150" spc="-40" dirty="0">
                <a:latin typeface="Gotham-Light"/>
                <a:cs typeface="Gotham-Light"/>
              </a:rPr>
              <a:t>such </a:t>
            </a:r>
            <a:r>
              <a:rPr sz="2150" spc="-30" dirty="0">
                <a:latin typeface="Gotham-Light"/>
                <a:cs typeface="Gotham-Light"/>
              </a:rPr>
              <a:t>as </a:t>
            </a:r>
            <a:r>
              <a:rPr sz="2150" spc="-40" dirty="0">
                <a:latin typeface="Gotham-Light"/>
                <a:cs typeface="Gotham-Light"/>
              </a:rPr>
              <a:t>inks,</a:t>
            </a:r>
            <a:r>
              <a:rPr sz="2150" spc="-265" dirty="0">
                <a:latin typeface="Gotham-Light"/>
                <a:cs typeface="Gotham-Light"/>
              </a:rPr>
              <a:t> </a:t>
            </a:r>
            <a:r>
              <a:rPr sz="2150" spc="-60" dirty="0">
                <a:latin typeface="Gotham-Light"/>
                <a:cs typeface="Gotham-Light"/>
              </a:rPr>
              <a:t>makeup  </a:t>
            </a:r>
            <a:r>
              <a:rPr sz="2150" spc="-35" dirty="0">
                <a:latin typeface="Gotham-Light"/>
                <a:cs typeface="Gotham-Light"/>
              </a:rPr>
              <a:t>and</a:t>
            </a:r>
            <a:r>
              <a:rPr sz="2150" spc="-100" dirty="0">
                <a:latin typeface="Gotham-Light"/>
                <a:cs typeface="Gotham-Light"/>
              </a:rPr>
              <a:t> </a:t>
            </a:r>
            <a:r>
              <a:rPr sz="2150" spc="-50" dirty="0">
                <a:latin typeface="Gotham-Light"/>
                <a:cs typeface="Gotham-Light"/>
              </a:rPr>
              <a:t>fertilisers.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21091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70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hlinkClick r:id="rId4"/>
          </p:cNvPr>
          <p:cNvSpPr/>
          <p:nvPr/>
        </p:nvSpPr>
        <p:spPr>
          <a:xfrm>
            <a:off x="7180828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940178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69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hlinkClick r:id="rId5"/>
          </p:cNvPr>
          <p:cNvSpPr/>
          <p:nvPr/>
        </p:nvSpPr>
        <p:spPr>
          <a:xfrm>
            <a:off x="16499916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489894"/>
            <a:ext cx="122535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20" dirty="0">
                <a:solidFill>
                  <a:srgbClr val="000000"/>
                </a:solidFill>
                <a:latin typeface="Gotham"/>
                <a:cs typeface="Gotham"/>
              </a:rPr>
              <a:t>Take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chemistry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and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could</a:t>
            </a:r>
            <a:r>
              <a:rPr sz="4950" spc="-70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become…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290" y="1872879"/>
            <a:ext cx="5584479" cy="880742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91378" y="1872879"/>
            <a:ext cx="5584479" cy="880742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53223" y="2370032"/>
            <a:ext cx="2785110" cy="3787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1820">
              <a:lnSpc>
                <a:spcPct val="100000"/>
              </a:lnSpc>
              <a:spcBef>
                <a:spcPts val="95"/>
              </a:spcBef>
            </a:pPr>
            <a:r>
              <a:rPr sz="3300" b="1" spc="-5" dirty="0">
                <a:latin typeface="Gotham"/>
                <a:cs typeface="Gotham"/>
              </a:rPr>
              <a:t>A</a:t>
            </a:r>
            <a:r>
              <a:rPr sz="3300" b="1" spc="-265" dirty="0">
                <a:latin typeface="Gotham"/>
                <a:cs typeface="Gotham"/>
              </a:rPr>
              <a:t> </a:t>
            </a:r>
            <a:r>
              <a:rPr sz="3300" b="1" spc="-95" dirty="0">
                <a:latin typeface="Gotham"/>
                <a:cs typeface="Gotham"/>
              </a:rPr>
              <a:t>research  </a:t>
            </a:r>
            <a:r>
              <a:rPr sz="3300" b="1" spc="-80" dirty="0">
                <a:latin typeface="Gotham"/>
                <a:cs typeface="Gotham"/>
              </a:rPr>
              <a:t>chemist</a:t>
            </a:r>
            <a:endParaRPr sz="3300">
              <a:latin typeface="Gotham"/>
              <a:cs typeface="Gotham"/>
            </a:endParaRPr>
          </a:p>
          <a:p>
            <a:pPr marL="12700" marR="316865">
              <a:lnSpc>
                <a:spcPct val="102299"/>
              </a:lnSpc>
              <a:spcBef>
                <a:spcPts val="590"/>
              </a:spcBef>
            </a:pPr>
            <a:r>
              <a:rPr sz="2150" spc="-45" dirty="0">
                <a:latin typeface="Gotham-Light"/>
                <a:cs typeface="Gotham-Light"/>
              </a:rPr>
              <a:t>You’ll </a:t>
            </a:r>
            <a:r>
              <a:rPr sz="2150" spc="-10" dirty="0">
                <a:latin typeface="Gotham-Light"/>
                <a:cs typeface="Gotham-Light"/>
              </a:rPr>
              <a:t>study  substances </a:t>
            </a:r>
            <a:r>
              <a:rPr sz="2150" spc="-25" dirty="0">
                <a:latin typeface="Gotham-Light"/>
                <a:cs typeface="Gotham-Light"/>
              </a:rPr>
              <a:t>to</a:t>
            </a:r>
            <a:r>
              <a:rPr sz="2150" spc="-8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find  out the </a:t>
            </a:r>
            <a:r>
              <a:rPr sz="2150" spc="-10" dirty="0">
                <a:latin typeface="Gotham-Light"/>
                <a:cs typeface="Gotham-Light"/>
              </a:rPr>
              <a:t>best </a:t>
            </a:r>
            <a:r>
              <a:rPr sz="2150" spc="-40" dirty="0">
                <a:latin typeface="Gotham-Light"/>
                <a:cs typeface="Gotham-Light"/>
              </a:rPr>
              <a:t>ways 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20" dirty="0">
                <a:latin typeface="Gotham-Light"/>
                <a:cs typeface="Gotham-Light"/>
              </a:rPr>
              <a:t>make </a:t>
            </a:r>
            <a:r>
              <a:rPr sz="2150" spc="-15" dirty="0">
                <a:latin typeface="Gotham-Light"/>
                <a:cs typeface="Gotham-Light"/>
              </a:rPr>
              <a:t>products</a:t>
            </a:r>
            <a:endParaRPr sz="2150">
              <a:latin typeface="Gotham-Light"/>
              <a:cs typeface="Gotham-Light"/>
            </a:endParaRPr>
          </a:p>
          <a:p>
            <a:pPr marL="12700" marR="5080">
              <a:lnSpc>
                <a:spcPct val="102299"/>
              </a:lnSpc>
            </a:pPr>
            <a:r>
              <a:rPr sz="2150" spc="-5" dirty="0">
                <a:latin typeface="Gotham-Light"/>
                <a:cs typeface="Gotham-Light"/>
              </a:rPr>
              <a:t>such as </a:t>
            </a:r>
            <a:r>
              <a:rPr sz="2150" spc="-25" dirty="0">
                <a:latin typeface="Gotham-Light"/>
                <a:cs typeface="Gotham-Light"/>
              </a:rPr>
              <a:t>new</a:t>
            </a:r>
            <a:r>
              <a:rPr sz="2150" spc="-8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medical  </a:t>
            </a:r>
            <a:r>
              <a:rPr sz="2150" spc="-10" dirty="0">
                <a:latin typeface="Gotham-Light"/>
                <a:cs typeface="Gotham-Light"/>
              </a:rPr>
              <a:t>treatments, </a:t>
            </a:r>
            <a:r>
              <a:rPr sz="2150" spc="-20" dirty="0">
                <a:latin typeface="Gotham-Light"/>
                <a:cs typeface="Gotham-Light"/>
              </a:rPr>
              <a:t>makeup,  </a:t>
            </a:r>
            <a:r>
              <a:rPr sz="2150" spc="-5" dirty="0">
                <a:latin typeface="Gotham-Light"/>
                <a:cs typeface="Gotham-Light"/>
              </a:rPr>
              <a:t>electrical goods,  </a:t>
            </a:r>
            <a:r>
              <a:rPr sz="2150" spc="-10" dirty="0">
                <a:latin typeface="Gotham-Light"/>
                <a:cs typeface="Gotham-Light"/>
              </a:rPr>
              <a:t>food </a:t>
            </a:r>
            <a:r>
              <a:rPr sz="2150" spc="-5" dirty="0">
                <a:latin typeface="Gotham-Light"/>
                <a:cs typeface="Gotham-Light"/>
              </a:rPr>
              <a:t>and</a:t>
            </a:r>
            <a:r>
              <a:rPr sz="2150" spc="-2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drink.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04777" y="7463511"/>
            <a:ext cx="2987040" cy="3284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90" dirty="0">
                <a:latin typeface="Gotham"/>
                <a:cs typeface="Gotham"/>
              </a:rPr>
              <a:t>An  e</a:t>
            </a:r>
            <a:r>
              <a:rPr sz="3300" b="1" spc="-155" dirty="0">
                <a:latin typeface="Gotham"/>
                <a:cs typeface="Gotham"/>
              </a:rPr>
              <a:t>n</a:t>
            </a:r>
            <a:r>
              <a:rPr sz="3300" b="1" spc="-90" dirty="0">
                <a:latin typeface="Gotham"/>
                <a:cs typeface="Gotham"/>
              </a:rPr>
              <a:t>vi</a:t>
            </a:r>
            <a:r>
              <a:rPr sz="3300" b="1" spc="-125" dirty="0">
                <a:latin typeface="Gotham"/>
                <a:cs typeface="Gotham"/>
              </a:rPr>
              <a:t>r</a:t>
            </a:r>
            <a:r>
              <a:rPr sz="3300" b="1" spc="-90" dirty="0">
                <a:latin typeface="Gotham"/>
                <a:cs typeface="Gotham"/>
              </a:rPr>
              <a:t>onmental  </a:t>
            </a:r>
            <a:r>
              <a:rPr sz="3300" b="1" spc="-80" dirty="0">
                <a:latin typeface="Gotham"/>
                <a:cs typeface="Gotham"/>
              </a:rPr>
              <a:t>chemist</a:t>
            </a:r>
            <a:endParaRPr sz="3300">
              <a:latin typeface="Gotham"/>
              <a:cs typeface="Gotham"/>
            </a:endParaRPr>
          </a:p>
          <a:p>
            <a:pPr marL="12700" marR="140970">
              <a:lnSpc>
                <a:spcPct val="102299"/>
              </a:lnSpc>
              <a:spcBef>
                <a:spcPts val="590"/>
              </a:spcBef>
            </a:pPr>
            <a:r>
              <a:rPr sz="2150" spc="-80" dirty="0">
                <a:latin typeface="Gotham-Light"/>
                <a:cs typeface="Gotham-Light"/>
              </a:rPr>
              <a:t>You’ll </a:t>
            </a:r>
            <a:r>
              <a:rPr sz="2150" spc="-30" dirty="0">
                <a:latin typeface="Gotham-Light"/>
                <a:cs typeface="Gotham-Light"/>
              </a:rPr>
              <a:t>find </a:t>
            </a:r>
            <a:r>
              <a:rPr sz="2150" spc="-35" dirty="0">
                <a:latin typeface="Gotham-Light"/>
                <a:cs typeface="Gotham-Light"/>
              </a:rPr>
              <a:t>out </a:t>
            </a:r>
            <a:r>
              <a:rPr sz="2150" spc="-55" dirty="0">
                <a:latin typeface="Gotham-Light"/>
                <a:cs typeface="Gotham-Light"/>
              </a:rPr>
              <a:t>what’s  </a:t>
            </a:r>
            <a:r>
              <a:rPr sz="2150" spc="-30" dirty="0">
                <a:latin typeface="Gotham-Light"/>
                <a:cs typeface="Gotham-Light"/>
              </a:rPr>
              <a:t>in </a:t>
            </a:r>
            <a:r>
              <a:rPr sz="2150" spc="-35" dirty="0">
                <a:latin typeface="Gotham-Light"/>
                <a:cs typeface="Gotham-Light"/>
              </a:rPr>
              <a:t>the </a:t>
            </a:r>
            <a:r>
              <a:rPr sz="2150" spc="-85" dirty="0">
                <a:latin typeface="Gotham-Light"/>
                <a:cs typeface="Gotham-Light"/>
              </a:rPr>
              <a:t>air, </a:t>
            </a:r>
            <a:r>
              <a:rPr sz="2150" spc="-60" dirty="0">
                <a:latin typeface="Gotham-Light"/>
                <a:cs typeface="Gotham-Light"/>
              </a:rPr>
              <a:t>water </a:t>
            </a:r>
            <a:r>
              <a:rPr sz="2150" spc="-50" dirty="0">
                <a:latin typeface="Gotham-Light"/>
                <a:cs typeface="Gotham-Light"/>
              </a:rPr>
              <a:t>and  </a:t>
            </a:r>
            <a:r>
              <a:rPr sz="2150" spc="-40" dirty="0">
                <a:latin typeface="Gotham-Light"/>
                <a:cs typeface="Gotham-Light"/>
              </a:rPr>
              <a:t>soil </a:t>
            </a:r>
            <a:r>
              <a:rPr sz="2150" spc="-45" dirty="0">
                <a:latin typeface="Gotham-Light"/>
                <a:cs typeface="Gotham-Light"/>
              </a:rPr>
              <a:t>to </a:t>
            </a:r>
            <a:r>
              <a:rPr sz="2150" spc="-50" dirty="0">
                <a:latin typeface="Gotham-Light"/>
                <a:cs typeface="Gotham-Light"/>
              </a:rPr>
              <a:t>understand</a:t>
            </a:r>
            <a:r>
              <a:rPr sz="2150" spc="-220" dirty="0">
                <a:latin typeface="Gotham-Light"/>
                <a:cs typeface="Gotham-Light"/>
              </a:rPr>
              <a:t> </a:t>
            </a:r>
            <a:r>
              <a:rPr sz="2150" spc="-50" dirty="0">
                <a:latin typeface="Gotham-Light"/>
                <a:cs typeface="Gotham-Light"/>
              </a:rPr>
              <a:t>our  </a:t>
            </a:r>
            <a:r>
              <a:rPr sz="2150" spc="-55" dirty="0">
                <a:latin typeface="Gotham-Light"/>
                <a:cs typeface="Gotham-Light"/>
              </a:rPr>
              <a:t>world </a:t>
            </a:r>
            <a:r>
              <a:rPr sz="2150" spc="-50" dirty="0">
                <a:latin typeface="Gotham-Light"/>
                <a:cs typeface="Gotham-Light"/>
              </a:rPr>
              <a:t>better </a:t>
            </a:r>
            <a:r>
              <a:rPr sz="2150" spc="-35" dirty="0">
                <a:latin typeface="Gotham-Light"/>
                <a:cs typeface="Gotham-Light"/>
              </a:rPr>
              <a:t>and </a:t>
            </a:r>
            <a:r>
              <a:rPr sz="2150" spc="-55" dirty="0">
                <a:latin typeface="Gotham-Light"/>
                <a:cs typeface="Gotham-Light"/>
              </a:rPr>
              <a:t>how  </a:t>
            </a:r>
            <a:r>
              <a:rPr sz="2150" spc="-45" dirty="0">
                <a:latin typeface="Gotham-Light"/>
                <a:cs typeface="Gotham-Light"/>
              </a:rPr>
              <a:t>humans </a:t>
            </a:r>
            <a:r>
              <a:rPr sz="2150" spc="-40" dirty="0">
                <a:latin typeface="Gotham-Light"/>
                <a:cs typeface="Gotham-Light"/>
              </a:rPr>
              <a:t>affect</a:t>
            </a:r>
            <a:r>
              <a:rPr sz="2150" spc="-145" dirty="0">
                <a:latin typeface="Gotham-Light"/>
                <a:cs typeface="Gotham-Light"/>
              </a:rPr>
              <a:t> </a:t>
            </a:r>
            <a:r>
              <a:rPr sz="2150" spc="-50" dirty="0">
                <a:latin typeface="Gotham-Light"/>
                <a:cs typeface="Gotham-Light"/>
              </a:rPr>
              <a:t>it.</a:t>
            </a:r>
            <a:endParaRPr sz="2150">
              <a:latin typeface="Gotham-Light"/>
              <a:cs typeface="Gotham-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21091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70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hlinkClick r:id="rId4"/>
          </p:cNvPr>
          <p:cNvSpPr/>
          <p:nvPr/>
        </p:nvSpPr>
        <p:spPr>
          <a:xfrm>
            <a:off x="7180828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940178" y="5533167"/>
            <a:ext cx="1487170" cy="1487170"/>
          </a:xfrm>
          <a:custGeom>
            <a:avLst/>
            <a:gdLst/>
            <a:ahLst/>
            <a:cxnLst/>
            <a:rect l="l" t="t" r="r" b="b"/>
            <a:pathLst>
              <a:path w="1487169" h="1487170">
                <a:moveTo>
                  <a:pt x="743432" y="1486865"/>
                </a:moveTo>
                <a:lnTo>
                  <a:pt x="792313" y="1485284"/>
                </a:lnTo>
                <a:lnTo>
                  <a:pt x="840349" y="1480605"/>
                </a:lnTo>
                <a:lnTo>
                  <a:pt x="887444" y="1472927"/>
                </a:lnTo>
                <a:lnTo>
                  <a:pt x="933498" y="1462348"/>
                </a:lnTo>
                <a:lnTo>
                  <a:pt x="978414" y="1448965"/>
                </a:lnTo>
                <a:lnTo>
                  <a:pt x="1022094" y="1432877"/>
                </a:lnTo>
                <a:lnTo>
                  <a:pt x="1064440" y="1414181"/>
                </a:lnTo>
                <a:lnTo>
                  <a:pt x="1105353" y="1392976"/>
                </a:lnTo>
                <a:lnTo>
                  <a:pt x="1144737" y="1369359"/>
                </a:lnTo>
                <a:lnTo>
                  <a:pt x="1182493" y="1343428"/>
                </a:lnTo>
                <a:lnTo>
                  <a:pt x="1218523" y="1315282"/>
                </a:lnTo>
                <a:lnTo>
                  <a:pt x="1252729" y="1285018"/>
                </a:lnTo>
                <a:lnTo>
                  <a:pt x="1285014" y="1252733"/>
                </a:lnTo>
                <a:lnTo>
                  <a:pt x="1315278" y="1218528"/>
                </a:lnTo>
                <a:lnTo>
                  <a:pt x="1343425" y="1182498"/>
                </a:lnTo>
                <a:lnTo>
                  <a:pt x="1369356" y="1144742"/>
                </a:lnTo>
                <a:lnTo>
                  <a:pt x="1392974" y="1105358"/>
                </a:lnTo>
                <a:lnTo>
                  <a:pt x="1414179" y="1064444"/>
                </a:lnTo>
                <a:lnTo>
                  <a:pt x="1432876" y="1022098"/>
                </a:lnTo>
                <a:lnTo>
                  <a:pt x="1448964" y="978418"/>
                </a:lnTo>
                <a:lnTo>
                  <a:pt x="1462347" y="933501"/>
                </a:lnTo>
                <a:lnTo>
                  <a:pt x="1472927" y="887447"/>
                </a:lnTo>
                <a:lnTo>
                  <a:pt x="1480605" y="840352"/>
                </a:lnTo>
                <a:lnTo>
                  <a:pt x="1485284" y="792314"/>
                </a:lnTo>
                <a:lnTo>
                  <a:pt x="1486865" y="743432"/>
                </a:lnTo>
                <a:lnTo>
                  <a:pt x="1485284" y="694552"/>
                </a:lnTo>
                <a:lnTo>
                  <a:pt x="1480605" y="646515"/>
                </a:lnTo>
                <a:lnTo>
                  <a:pt x="1472927" y="599421"/>
                </a:lnTo>
                <a:lnTo>
                  <a:pt x="1462347" y="553367"/>
                </a:lnTo>
                <a:lnTo>
                  <a:pt x="1448964" y="508451"/>
                </a:lnTo>
                <a:lnTo>
                  <a:pt x="1432876" y="464771"/>
                </a:lnTo>
                <a:lnTo>
                  <a:pt x="1414179" y="422425"/>
                </a:lnTo>
                <a:lnTo>
                  <a:pt x="1392974" y="381511"/>
                </a:lnTo>
                <a:lnTo>
                  <a:pt x="1369356" y="342127"/>
                </a:lnTo>
                <a:lnTo>
                  <a:pt x="1343425" y="304372"/>
                </a:lnTo>
                <a:lnTo>
                  <a:pt x="1315278" y="268342"/>
                </a:lnTo>
                <a:lnTo>
                  <a:pt x="1285014" y="234135"/>
                </a:lnTo>
                <a:lnTo>
                  <a:pt x="1252729" y="201851"/>
                </a:lnTo>
                <a:lnTo>
                  <a:pt x="1218523" y="171586"/>
                </a:lnTo>
                <a:lnTo>
                  <a:pt x="1182493" y="143440"/>
                </a:lnTo>
                <a:lnTo>
                  <a:pt x="1144737" y="117508"/>
                </a:lnTo>
                <a:lnTo>
                  <a:pt x="1105353" y="93891"/>
                </a:lnTo>
                <a:lnTo>
                  <a:pt x="1064440" y="72685"/>
                </a:lnTo>
                <a:lnTo>
                  <a:pt x="1022094" y="53989"/>
                </a:lnTo>
                <a:lnTo>
                  <a:pt x="978414" y="37900"/>
                </a:lnTo>
                <a:lnTo>
                  <a:pt x="933498" y="24517"/>
                </a:lnTo>
                <a:lnTo>
                  <a:pt x="887444" y="13938"/>
                </a:lnTo>
                <a:lnTo>
                  <a:pt x="840349" y="6260"/>
                </a:lnTo>
                <a:lnTo>
                  <a:pt x="792313" y="1581"/>
                </a:lnTo>
                <a:lnTo>
                  <a:pt x="743432" y="0"/>
                </a:lnTo>
                <a:lnTo>
                  <a:pt x="694552" y="1581"/>
                </a:lnTo>
                <a:lnTo>
                  <a:pt x="646515" y="6260"/>
                </a:lnTo>
                <a:lnTo>
                  <a:pt x="599421" y="13938"/>
                </a:lnTo>
                <a:lnTo>
                  <a:pt x="553367" y="24517"/>
                </a:lnTo>
                <a:lnTo>
                  <a:pt x="508451" y="37900"/>
                </a:lnTo>
                <a:lnTo>
                  <a:pt x="464771" y="53989"/>
                </a:lnTo>
                <a:lnTo>
                  <a:pt x="422425" y="72685"/>
                </a:lnTo>
                <a:lnTo>
                  <a:pt x="381511" y="93891"/>
                </a:lnTo>
                <a:lnTo>
                  <a:pt x="342127" y="117508"/>
                </a:lnTo>
                <a:lnTo>
                  <a:pt x="304372" y="143440"/>
                </a:lnTo>
                <a:lnTo>
                  <a:pt x="268342" y="171586"/>
                </a:lnTo>
                <a:lnTo>
                  <a:pt x="234135" y="201851"/>
                </a:lnTo>
                <a:lnTo>
                  <a:pt x="201851" y="234135"/>
                </a:lnTo>
                <a:lnTo>
                  <a:pt x="171586" y="268342"/>
                </a:lnTo>
                <a:lnTo>
                  <a:pt x="143440" y="304372"/>
                </a:lnTo>
                <a:lnTo>
                  <a:pt x="117508" y="342127"/>
                </a:lnTo>
                <a:lnTo>
                  <a:pt x="93891" y="381511"/>
                </a:lnTo>
                <a:lnTo>
                  <a:pt x="72685" y="422425"/>
                </a:lnTo>
                <a:lnTo>
                  <a:pt x="53989" y="464771"/>
                </a:lnTo>
                <a:lnTo>
                  <a:pt x="37900" y="508451"/>
                </a:lnTo>
                <a:lnTo>
                  <a:pt x="24517" y="553367"/>
                </a:lnTo>
                <a:lnTo>
                  <a:pt x="13938" y="599421"/>
                </a:lnTo>
                <a:lnTo>
                  <a:pt x="6260" y="646515"/>
                </a:lnTo>
                <a:lnTo>
                  <a:pt x="1581" y="694552"/>
                </a:lnTo>
                <a:lnTo>
                  <a:pt x="0" y="743432"/>
                </a:lnTo>
                <a:lnTo>
                  <a:pt x="1581" y="792314"/>
                </a:lnTo>
                <a:lnTo>
                  <a:pt x="6260" y="840352"/>
                </a:lnTo>
                <a:lnTo>
                  <a:pt x="13938" y="887447"/>
                </a:lnTo>
                <a:lnTo>
                  <a:pt x="24517" y="933501"/>
                </a:lnTo>
                <a:lnTo>
                  <a:pt x="37900" y="978418"/>
                </a:lnTo>
                <a:lnTo>
                  <a:pt x="53989" y="1022098"/>
                </a:lnTo>
                <a:lnTo>
                  <a:pt x="72685" y="1064444"/>
                </a:lnTo>
                <a:lnTo>
                  <a:pt x="93891" y="1105358"/>
                </a:lnTo>
                <a:lnTo>
                  <a:pt x="117508" y="1144742"/>
                </a:lnTo>
                <a:lnTo>
                  <a:pt x="143440" y="1182498"/>
                </a:lnTo>
                <a:lnTo>
                  <a:pt x="171586" y="1218528"/>
                </a:lnTo>
                <a:lnTo>
                  <a:pt x="201851" y="1252733"/>
                </a:lnTo>
                <a:lnTo>
                  <a:pt x="234135" y="1285018"/>
                </a:lnTo>
                <a:lnTo>
                  <a:pt x="268342" y="1315282"/>
                </a:lnTo>
                <a:lnTo>
                  <a:pt x="304372" y="1343428"/>
                </a:lnTo>
                <a:lnTo>
                  <a:pt x="342127" y="1369359"/>
                </a:lnTo>
                <a:lnTo>
                  <a:pt x="381511" y="1392976"/>
                </a:lnTo>
                <a:lnTo>
                  <a:pt x="422425" y="1414181"/>
                </a:lnTo>
                <a:lnTo>
                  <a:pt x="464771" y="1432877"/>
                </a:lnTo>
                <a:lnTo>
                  <a:pt x="508451" y="1448965"/>
                </a:lnTo>
                <a:lnTo>
                  <a:pt x="553367" y="1462348"/>
                </a:lnTo>
                <a:lnTo>
                  <a:pt x="599421" y="1472927"/>
                </a:lnTo>
                <a:lnTo>
                  <a:pt x="646515" y="1480605"/>
                </a:lnTo>
                <a:lnTo>
                  <a:pt x="694552" y="1485284"/>
                </a:lnTo>
                <a:lnTo>
                  <a:pt x="743432" y="1486865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hlinkClick r:id="rId5"/>
          </p:cNvPr>
          <p:cNvSpPr/>
          <p:nvPr/>
        </p:nvSpPr>
        <p:spPr>
          <a:xfrm>
            <a:off x="16499916" y="5886109"/>
            <a:ext cx="591185" cy="788035"/>
          </a:xfrm>
          <a:custGeom>
            <a:avLst/>
            <a:gdLst/>
            <a:ahLst/>
            <a:cxnLst/>
            <a:rect l="l" t="t" r="r" b="b"/>
            <a:pathLst>
              <a:path w="591184" h="788034">
                <a:moveTo>
                  <a:pt x="0" y="0"/>
                </a:moveTo>
                <a:lnTo>
                  <a:pt x="0" y="787410"/>
                </a:lnTo>
                <a:lnTo>
                  <a:pt x="590557" y="3937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60913" y="4250958"/>
            <a:ext cx="6516370" cy="3185160"/>
          </a:xfrm>
          <a:custGeom>
            <a:avLst/>
            <a:gdLst/>
            <a:ahLst/>
            <a:cxnLst/>
            <a:rect l="l" t="t" r="r" b="b"/>
            <a:pathLst>
              <a:path w="6516370" h="3185159">
                <a:moveTo>
                  <a:pt x="0" y="3184719"/>
                </a:moveTo>
                <a:lnTo>
                  <a:pt x="6516367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0784" y="750414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47364" y="421671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8194" y="4209295"/>
            <a:ext cx="6097905" cy="0"/>
          </a:xfrm>
          <a:custGeom>
            <a:avLst/>
            <a:gdLst/>
            <a:ahLst/>
            <a:cxnLst/>
            <a:rect l="l" t="t" r="r" b="b"/>
            <a:pathLst>
              <a:path w="6097905">
                <a:moveTo>
                  <a:pt x="0" y="0"/>
                </a:moveTo>
                <a:lnTo>
                  <a:pt x="6097322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09822" y="42092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444708" y="42092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44075" y="4295018"/>
            <a:ext cx="3201035" cy="5779135"/>
          </a:xfrm>
          <a:custGeom>
            <a:avLst/>
            <a:gdLst/>
            <a:ahLst/>
            <a:cxnLst/>
            <a:rect l="l" t="t" r="r" b="b"/>
            <a:pathLst>
              <a:path w="3201034" h="5779134">
                <a:moveTo>
                  <a:pt x="3200761" y="5778975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20137" y="102099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06405" y="422702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94944" y="4209295"/>
            <a:ext cx="6097905" cy="0"/>
          </a:xfrm>
          <a:custGeom>
            <a:avLst/>
            <a:gdLst/>
            <a:ahLst/>
            <a:cxnLst/>
            <a:rect l="l" t="t" r="r" b="b"/>
            <a:pathLst>
              <a:path w="6097905">
                <a:moveTo>
                  <a:pt x="6097322" y="0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850638" y="42092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15753" y="42092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583181" y="4250958"/>
            <a:ext cx="6516370" cy="3185160"/>
          </a:xfrm>
          <a:custGeom>
            <a:avLst/>
            <a:gdLst/>
            <a:ahLst/>
            <a:cxnLst/>
            <a:rect l="l" t="t" r="r" b="b"/>
            <a:pathLst>
              <a:path w="6516369" h="3185159">
                <a:moveTo>
                  <a:pt x="6516367" y="3184719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239679" y="750414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513098" y="421671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15626" y="4295018"/>
            <a:ext cx="3201035" cy="5779135"/>
          </a:xfrm>
          <a:custGeom>
            <a:avLst/>
            <a:gdLst/>
            <a:ahLst/>
            <a:cxnLst/>
            <a:rect l="l" t="t" r="r" b="b"/>
            <a:pathLst>
              <a:path w="3201034" h="5779134">
                <a:moveTo>
                  <a:pt x="0" y="5778975"/>
                </a:moveTo>
                <a:lnTo>
                  <a:pt x="3200761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40326" y="102099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54058" y="422702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65923" y="6533832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489740" y="7693869"/>
            <a:ext cx="6584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latin typeface="Gotham-Light"/>
                <a:cs typeface="Gotham-Light"/>
              </a:rPr>
              <a:t>L</a:t>
            </a:r>
            <a:r>
              <a:rPr sz="2450" spc="-35" dirty="0">
                <a:latin typeface="Gotham-Light"/>
                <a:cs typeface="Gotham-Light"/>
              </a:rPr>
              <a:t>aw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465923" y="284051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121744" y="4000551"/>
            <a:ext cx="140081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320" dirty="0">
                <a:latin typeface="Gotham-Light"/>
                <a:cs typeface="Gotham-Light"/>
              </a:rPr>
              <a:t>T</a:t>
            </a:r>
            <a:r>
              <a:rPr sz="2450" spc="10" dirty="0">
                <a:latin typeface="Gotham-Light"/>
                <a:cs typeface="Gotham-Light"/>
              </a:rPr>
              <a:t>eaching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453223" y="364244"/>
            <a:ext cx="17148810" cy="2015489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4950" spc="-114" dirty="0">
                <a:solidFill>
                  <a:srgbClr val="000000"/>
                </a:solidFill>
                <a:latin typeface="Gotham"/>
                <a:cs typeface="Gotham"/>
              </a:rPr>
              <a:t>So…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05" dirty="0">
                <a:solidFill>
                  <a:srgbClr val="000000"/>
                </a:solidFill>
                <a:latin typeface="Gotham"/>
                <a:cs typeface="Gotham"/>
              </a:rPr>
              <a:t>what</a:t>
            </a:r>
            <a:r>
              <a:rPr sz="4950" spc="-254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else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can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65" dirty="0">
                <a:solidFill>
                  <a:srgbClr val="000000"/>
                </a:solidFill>
                <a:latin typeface="Gotham"/>
                <a:cs typeface="Gotham"/>
              </a:rPr>
              <a:t>do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with</a:t>
            </a:r>
            <a:r>
              <a:rPr sz="4950" spc="-2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25" dirty="0">
                <a:solidFill>
                  <a:srgbClr val="000000"/>
                </a:solidFill>
                <a:latin typeface="Gotham"/>
                <a:cs typeface="Gotham"/>
              </a:rPr>
              <a:t>chemistry?</a:t>
            </a:r>
            <a:endParaRPr sz="4950">
              <a:latin typeface="Gotham"/>
              <a:cs typeface="Gotham"/>
            </a:endParaRPr>
          </a:p>
          <a:p>
            <a:pPr marL="12700" marR="5080">
              <a:lnSpc>
                <a:spcPct val="104099"/>
              </a:lnSpc>
              <a:spcBef>
                <a:spcPts val="495"/>
              </a:spcBef>
            </a:pP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From </a:t>
            </a:r>
            <a:r>
              <a:rPr sz="3300" b="0" spc="-10" dirty="0">
                <a:solidFill>
                  <a:srgbClr val="000000"/>
                </a:solidFill>
                <a:latin typeface="Gotham-Light"/>
                <a:cs typeface="Gotham-Light"/>
              </a:rPr>
              <a:t>teaching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and writing, </a:t>
            </a:r>
            <a:r>
              <a:rPr sz="3300" b="0" spc="-30" dirty="0">
                <a:solidFill>
                  <a:srgbClr val="000000"/>
                </a:solidFill>
                <a:latin typeface="Gotham-Light"/>
                <a:cs typeface="Gotham-Light"/>
              </a:rPr>
              <a:t>to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the </a:t>
            </a: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law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and banking, so </a:t>
            </a:r>
            <a:r>
              <a:rPr sz="3300" b="0" spc="-15" dirty="0">
                <a:solidFill>
                  <a:srgbClr val="000000"/>
                </a:solidFill>
                <a:latin typeface="Gotham-Light"/>
                <a:cs typeface="Gotham-Light"/>
              </a:rPr>
              <a:t>many </a:t>
            </a: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employers </a:t>
            </a:r>
            <a:r>
              <a:rPr sz="3300" b="0" spc="-20" dirty="0">
                <a:solidFill>
                  <a:srgbClr val="000000"/>
                </a:solidFill>
                <a:latin typeface="Gotham-Light"/>
                <a:cs typeface="Gotham-Light"/>
              </a:rPr>
              <a:t>value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a  chemistry qualification. One chemistry </a:t>
            </a: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graduate </a:t>
            </a:r>
            <a:r>
              <a:rPr sz="3300" b="0" spc="-50" dirty="0">
                <a:solidFill>
                  <a:srgbClr val="000000"/>
                </a:solidFill>
                <a:latin typeface="Gotham-Light"/>
                <a:cs typeface="Gotham-Light"/>
              </a:rPr>
              <a:t>even </a:t>
            </a:r>
            <a:r>
              <a:rPr sz="3300" b="0" spc="-25" dirty="0">
                <a:solidFill>
                  <a:srgbClr val="000000"/>
                </a:solidFill>
                <a:latin typeface="Gotham-Light"/>
                <a:cs typeface="Gotham-Light"/>
              </a:rPr>
              <a:t>went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on </a:t>
            </a:r>
            <a:r>
              <a:rPr sz="3300" b="0" spc="-30" dirty="0">
                <a:solidFill>
                  <a:srgbClr val="000000"/>
                </a:solidFill>
                <a:latin typeface="Gotham-Light"/>
                <a:cs typeface="Gotham-Light"/>
              </a:rPr>
              <a:t>to </a:t>
            </a:r>
            <a:r>
              <a:rPr sz="3300" b="0" spc="-5" dirty="0">
                <a:solidFill>
                  <a:srgbClr val="000000"/>
                </a:solidFill>
                <a:latin typeface="Gotham-Light"/>
                <a:cs typeface="Gotham-Light"/>
              </a:rPr>
              <a:t>be Prime</a:t>
            </a:r>
            <a:r>
              <a:rPr sz="3300" b="0" spc="190" dirty="0">
                <a:solidFill>
                  <a:srgbClr val="000000"/>
                </a:solidFill>
                <a:latin typeface="Gotham-Light"/>
                <a:cs typeface="Gotham-Light"/>
              </a:rPr>
              <a:t> </a:t>
            </a:r>
            <a:r>
              <a:rPr sz="3300" b="0" spc="-15" dirty="0">
                <a:solidFill>
                  <a:srgbClr val="000000"/>
                </a:solidFill>
                <a:latin typeface="Gotham-Light"/>
                <a:cs typeface="Gotham-Light"/>
              </a:rPr>
              <a:t>Minister!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6753416" y="284051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7409080" y="4000551"/>
            <a:ext cx="140081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latin typeface="Gotham-Light"/>
                <a:cs typeface="Gotham-Light"/>
              </a:rPr>
              <a:t>Medicine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753416" y="6533832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7184324" y="7442672"/>
            <a:ext cx="1850389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0660">
              <a:lnSpc>
                <a:spcPct val="112100"/>
              </a:lnSpc>
              <a:spcBef>
                <a:spcPts val="95"/>
              </a:spcBef>
            </a:pPr>
            <a:r>
              <a:rPr sz="2450" spc="10" dirty="0">
                <a:latin typeface="Gotham-Light"/>
                <a:cs typeface="Gotham-Light"/>
              </a:rPr>
              <a:t>Chemical  engineering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2931543" y="4732840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3495639" y="5641680"/>
            <a:ext cx="1584325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7804" marR="5080" indent="-205740">
              <a:lnSpc>
                <a:spcPct val="112100"/>
              </a:lnSpc>
              <a:spcBef>
                <a:spcPts val="95"/>
              </a:spcBef>
            </a:pPr>
            <a:r>
              <a:rPr sz="2450" spc="-10" dirty="0">
                <a:latin typeface="Gotham-Light"/>
                <a:cs typeface="Gotham-Light"/>
              </a:rPr>
              <a:t>C</a:t>
            </a:r>
            <a:r>
              <a:rPr sz="2450" spc="15" dirty="0">
                <a:latin typeface="Gotham-Light"/>
                <a:cs typeface="Gotham-Light"/>
              </a:rPr>
              <a:t>ompu</a:t>
            </a:r>
            <a:r>
              <a:rPr sz="2450" spc="-35" dirty="0">
                <a:latin typeface="Gotham-Light"/>
                <a:cs typeface="Gotham-Light"/>
              </a:rPr>
              <a:t>t</a:t>
            </a:r>
            <a:r>
              <a:rPr sz="2450" spc="5" dirty="0">
                <a:latin typeface="Gotham-Light"/>
                <a:cs typeface="Gotham-Light"/>
              </a:rPr>
              <a:t>er  science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819897" y="795787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2368914" y="8866713"/>
            <a:ext cx="161417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2410" marR="5080" indent="-220345">
              <a:lnSpc>
                <a:spcPct val="112100"/>
              </a:lnSpc>
              <a:spcBef>
                <a:spcPts val="95"/>
              </a:spcBef>
            </a:pPr>
            <a:r>
              <a:rPr sz="2450" spc="-160" dirty="0">
                <a:latin typeface="Gotham-Light"/>
                <a:cs typeface="Gotham-Light"/>
              </a:rPr>
              <a:t>V</a:t>
            </a:r>
            <a:r>
              <a:rPr sz="2450" spc="10" dirty="0">
                <a:latin typeface="Gotham-Light"/>
                <a:cs typeface="Gotham-Light"/>
              </a:rPr>
              <a:t>e</a:t>
            </a:r>
            <a:r>
              <a:rPr sz="2450" spc="-35" dirty="0">
                <a:latin typeface="Gotham-Light"/>
                <a:cs typeface="Gotham-Light"/>
              </a:rPr>
              <a:t>t</a:t>
            </a:r>
            <a:r>
              <a:rPr sz="2450" spc="10" dirty="0">
                <a:latin typeface="Gotham-Light"/>
                <a:cs typeface="Gotham-Light"/>
              </a:rPr>
              <a:t>erinary  </a:t>
            </a:r>
            <a:r>
              <a:rPr sz="2450" spc="5" dirty="0">
                <a:latin typeface="Gotham-Light"/>
                <a:cs typeface="Gotham-Light"/>
              </a:rPr>
              <a:t>science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87797" y="4732840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948176" y="5641680"/>
            <a:ext cx="1391285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930" marR="5080" indent="-62865">
              <a:lnSpc>
                <a:spcPct val="112100"/>
              </a:lnSpc>
              <a:spcBef>
                <a:spcPts val="95"/>
              </a:spcBef>
            </a:pPr>
            <a:r>
              <a:rPr sz="2450" spc="10" dirty="0">
                <a:latin typeface="Gotham-Light"/>
                <a:cs typeface="Gotham-Light"/>
              </a:rPr>
              <a:t>Financial  </a:t>
            </a:r>
            <a:r>
              <a:rPr sz="2450" spc="5" dirty="0">
                <a:latin typeface="Gotham-Light"/>
                <a:cs typeface="Gotham-Light"/>
              </a:rPr>
              <a:t>services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445780" y="795787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767531" y="8866713"/>
            <a:ext cx="206883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6060">
              <a:lnSpc>
                <a:spcPct val="112100"/>
              </a:lnSpc>
              <a:spcBef>
                <a:spcPts val="95"/>
              </a:spcBef>
            </a:pPr>
            <a:r>
              <a:rPr sz="2450" spc="5" dirty="0">
                <a:latin typeface="Gotham-Light"/>
                <a:cs typeface="Gotham-Light"/>
              </a:rPr>
              <a:t>Business </a:t>
            </a:r>
            <a:r>
              <a:rPr sz="2450" spc="10" dirty="0">
                <a:latin typeface="Gotham-Light"/>
                <a:cs typeface="Gotham-Light"/>
              </a:rPr>
              <a:t>/  </a:t>
            </a:r>
            <a:r>
              <a:rPr sz="2450" spc="15" dirty="0">
                <a:latin typeface="Gotham-Light"/>
                <a:cs typeface="Gotham-Light"/>
              </a:rPr>
              <a:t>management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282470" y="3664810"/>
            <a:ext cx="4533265" cy="1068070"/>
          </a:xfrm>
          <a:custGeom>
            <a:avLst/>
            <a:gdLst/>
            <a:ahLst/>
            <a:cxnLst/>
            <a:rect l="l" t="t" r="r" b="b"/>
            <a:pathLst>
              <a:path w="4533265" h="1068070">
                <a:moveTo>
                  <a:pt x="4218573" y="0"/>
                </a:moveTo>
                <a:lnTo>
                  <a:pt x="314126" y="0"/>
                </a:lnTo>
                <a:lnTo>
                  <a:pt x="132522" y="4908"/>
                </a:lnTo>
                <a:lnTo>
                  <a:pt x="39265" y="39265"/>
                </a:lnTo>
                <a:lnTo>
                  <a:pt x="4908" y="132522"/>
                </a:lnTo>
                <a:lnTo>
                  <a:pt x="0" y="314126"/>
                </a:lnTo>
                <a:lnTo>
                  <a:pt x="0" y="753903"/>
                </a:lnTo>
                <a:lnTo>
                  <a:pt x="4908" y="935508"/>
                </a:lnTo>
                <a:lnTo>
                  <a:pt x="39265" y="1028764"/>
                </a:lnTo>
                <a:lnTo>
                  <a:pt x="132522" y="1063122"/>
                </a:lnTo>
                <a:lnTo>
                  <a:pt x="314126" y="1068030"/>
                </a:lnTo>
                <a:lnTo>
                  <a:pt x="4218573" y="1068030"/>
                </a:lnTo>
                <a:lnTo>
                  <a:pt x="4400177" y="1063122"/>
                </a:lnTo>
                <a:lnTo>
                  <a:pt x="4493433" y="1028764"/>
                </a:lnTo>
                <a:lnTo>
                  <a:pt x="4527791" y="935508"/>
                </a:lnTo>
                <a:lnTo>
                  <a:pt x="4532699" y="753903"/>
                </a:lnTo>
                <a:lnTo>
                  <a:pt x="4532699" y="314126"/>
                </a:lnTo>
                <a:lnTo>
                  <a:pt x="4527791" y="132522"/>
                </a:lnTo>
                <a:lnTo>
                  <a:pt x="4493433" y="39265"/>
                </a:lnTo>
                <a:lnTo>
                  <a:pt x="4400177" y="4908"/>
                </a:lnTo>
                <a:lnTo>
                  <a:pt x="4218573" y="0"/>
                </a:lnTo>
                <a:close/>
              </a:path>
            </a:pathLst>
          </a:custGeom>
          <a:solidFill>
            <a:srgbClr val="0072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537333" y="3851053"/>
            <a:ext cx="400113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4100" b="1" spc="-210" dirty="0">
                <a:solidFill>
                  <a:srgbClr val="FFFFFF"/>
                </a:solidFill>
                <a:latin typeface="Gotham"/>
                <a:cs typeface="Gotham"/>
              </a:rPr>
              <a:t>You </a:t>
            </a:r>
            <a:r>
              <a:rPr sz="4100" b="1" spc="-85" dirty="0">
                <a:solidFill>
                  <a:srgbClr val="FFFFFF"/>
                </a:solidFill>
                <a:latin typeface="Gotham"/>
                <a:cs typeface="Gotham"/>
              </a:rPr>
              <a:t>could</a:t>
            </a:r>
            <a:r>
              <a:rPr sz="4100" b="1" spc="-27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4100" b="1" spc="-105" dirty="0">
                <a:solidFill>
                  <a:srgbClr val="FFFFFF"/>
                </a:solidFill>
                <a:latin typeface="Gotham"/>
                <a:cs typeface="Gotham"/>
              </a:rPr>
              <a:t>enter</a:t>
            </a:r>
            <a:endParaRPr sz="4100" dirty="0">
              <a:latin typeface="Gotham"/>
              <a:cs typeface="Gotha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2018651"/>
            <a:ext cx="8295005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95"/>
              </a:spcBef>
            </a:pP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…all </a:t>
            </a:r>
            <a:r>
              <a:rPr sz="4950" spc="-150" dirty="0">
                <a:solidFill>
                  <a:srgbClr val="000000"/>
                </a:solidFill>
                <a:latin typeface="Gotham"/>
                <a:cs typeface="Gotham"/>
              </a:rPr>
              <a:t>employers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and</a:t>
            </a:r>
            <a:r>
              <a:rPr sz="4950" spc="-52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sectors  </a:t>
            </a:r>
            <a:r>
              <a:rPr sz="4950" spc="-135" dirty="0">
                <a:solidFill>
                  <a:srgbClr val="000000"/>
                </a:solidFill>
                <a:latin typeface="Gotham"/>
                <a:cs typeface="Gotham"/>
              </a:rPr>
              <a:t>value</a:t>
            </a:r>
            <a:r>
              <a:rPr sz="4950" spc="-254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5" dirty="0">
                <a:solidFill>
                  <a:srgbClr val="000000"/>
                </a:solidFill>
                <a:latin typeface="Gotham"/>
                <a:cs typeface="Gotham"/>
              </a:rPr>
              <a:t>chemistry!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3223" y="4029062"/>
            <a:ext cx="216916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25" dirty="0">
                <a:latin typeface="Gotham-Light"/>
                <a:cs typeface="Gotham-Light"/>
              </a:rPr>
              <a:t>You</a:t>
            </a:r>
            <a:r>
              <a:rPr sz="3300" spc="-90" dirty="0">
                <a:latin typeface="Gotham-Light"/>
                <a:cs typeface="Gotham-Light"/>
              </a:rPr>
              <a:t> </a:t>
            </a:r>
            <a:r>
              <a:rPr sz="3300" spc="-10" dirty="0">
                <a:latin typeface="Gotham-Light"/>
                <a:cs typeface="Gotham-Light"/>
              </a:rPr>
              <a:t>could: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1159" y="5115027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57308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1159" y="64928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71159" y="72548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1159" y="79698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1159" y="87318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25987" y="5034266"/>
            <a:ext cx="4493260" cy="4121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15" dirty="0">
                <a:latin typeface="Gotham-Book"/>
                <a:cs typeface="Gotham-Book"/>
              </a:rPr>
              <a:t>Become </a:t>
            </a:r>
            <a:r>
              <a:rPr sz="2150" spc="-5" dirty="0">
                <a:latin typeface="Gotham-Book"/>
                <a:cs typeface="Gotham-Book"/>
              </a:rPr>
              <a:t>a</a:t>
            </a:r>
            <a:r>
              <a:rPr sz="2150" dirty="0">
                <a:latin typeface="Gotham-Book"/>
                <a:cs typeface="Gotham-Book"/>
              </a:rPr>
              <a:t> </a:t>
            </a:r>
            <a:r>
              <a:rPr sz="2150" spc="-10" dirty="0">
                <a:latin typeface="Gotham-Book"/>
                <a:cs typeface="Gotham-Book"/>
              </a:rPr>
              <a:t>doctor</a:t>
            </a:r>
            <a:endParaRPr sz="2150" dirty="0">
              <a:latin typeface="Gotham-Book"/>
              <a:cs typeface="Gotham-Book"/>
            </a:endParaRPr>
          </a:p>
          <a:p>
            <a:pPr marL="12700" marR="1147445">
              <a:lnSpc>
                <a:spcPct val="230100"/>
              </a:lnSpc>
            </a:pPr>
            <a:r>
              <a:rPr sz="2150" spc="-15" dirty="0">
                <a:latin typeface="Gotham-Book"/>
                <a:cs typeface="Gotham-Book"/>
              </a:rPr>
              <a:t>Advise </a:t>
            </a:r>
            <a:r>
              <a:rPr sz="2150" spc="-5" dirty="0">
                <a:latin typeface="Gotham-Book"/>
                <a:cs typeface="Gotham-Book"/>
              </a:rPr>
              <a:t>on </a:t>
            </a:r>
            <a:r>
              <a:rPr sz="2150" spc="-10" dirty="0">
                <a:latin typeface="Gotham-Book"/>
                <a:cs typeface="Gotham-Book"/>
              </a:rPr>
              <a:t>science</a:t>
            </a:r>
            <a:r>
              <a:rPr sz="2150" spc="-45" dirty="0">
                <a:latin typeface="Gotham-Book"/>
                <a:cs typeface="Gotham-Book"/>
              </a:rPr>
              <a:t> </a:t>
            </a:r>
            <a:r>
              <a:rPr sz="2150" spc="-10" dirty="0">
                <a:latin typeface="Gotham-Book"/>
                <a:cs typeface="Gotham-Book"/>
              </a:rPr>
              <a:t>policy  Analyse data </a:t>
            </a:r>
            <a:r>
              <a:rPr sz="2150" spc="-15" dirty="0">
                <a:latin typeface="Gotham-Book"/>
                <a:cs typeface="Gotham-Book"/>
              </a:rPr>
              <a:t>for</a:t>
            </a:r>
            <a:r>
              <a:rPr sz="2150" spc="-35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reports</a:t>
            </a:r>
            <a:endParaRPr sz="2150" dirty="0">
              <a:latin typeface="Gotham-Book"/>
              <a:cs typeface="Gotham-Book"/>
            </a:endParaRPr>
          </a:p>
          <a:p>
            <a:pPr marL="12700" marR="5080">
              <a:lnSpc>
                <a:spcPct val="230100"/>
              </a:lnSpc>
            </a:pPr>
            <a:r>
              <a:rPr sz="2150" spc="-5" dirty="0">
                <a:latin typeface="Gotham-Book"/>
                <a:cs typeface="Gotham-Book"/>
              </a:rPr>
              <a:t>Help people </a:t>
            </a:r>
            <a:r>
              <a:rPr sz="2150" spc="-20" dirty="0">
                <a:latin typeface="Gotham-Book"/>
                <a:cs typeface="Gotham-Book"/>
              </a:rPr>
              <a:t>protect </a:t>
            </a:r>
            <a:r>
              <a:rPr sz="2150" spc="-5" dirty="0">
                <a:latin typeface="Gotham-Book"/>
                <a:cs typeface="Gotham-Book"/>
              </a:rPr>
              <a:t>their ideas  </a:t>
            </a:r>
            <a:endParaRPr lang="en-GB" sz="2150" spc="-5" dirty="0">
              <a:latin typeface="Gotham-Book"/>
              <a:cs typeface="Gotham-Book"/>
            </a:endParaRPr>
          </a:p>
          <a:p>
            <a:pPr marL="12700" marR="5080">
              <a:lnSpc>
                <a:spcPct val="230100"/>
              </a:lnSpc>
            </a:pPr>
            <a:r>
              <a:rPr sz="2150" spc="-5" dirty="0">
                <a:latin typeface="Gotham-Book"/>
                <a:cs typeface="Gotham-Book"/>
              </a:rPr>
              <a:t>Sell scientific equipment  </a:t>
            </a:r>
            <a:endParaRPr lang="en-GB" sz="2150" spc="-5" dirty="0">
              <a:latin typeface="Gotham-Book"/>
              <a:cs typeface="Gotham-Book"/>
            </a:endParaRPr>
          </a:p>
          <a:p>
            <a:pPr marL="12700" marR="5080">
              <a:lnSpc>
                <a:spcPct val="230100"/>
              </a:lnSpc>
            </a:pPr>
            <a:r>
              <a:rPr sz="2150" spc="-15" dirty="0">
                <a:latin typeface="Gotham-Book"/>
                <a:cs typeface="Gotham-Book"/>
              </a:rPr>
              <a:t>Become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spc="-10" dirty="0">
                <a:latin typeface="Gotham-Book"/>
                <a:cs typeface="Gotham-Book"/>
              </a:rPr>
              <a:t>science</a:t>
            </a:r>
            <a:r>
              <a:rPr sz="2150" spc="-5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communicator</a:t>
            </a:r>
            <a:endParaRPr sz="2150" dirty="0">
              <a:latin typeface="Gotham-Book"/>
              <a:cs typeface="Gotham-Book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86B397-52A3-E84D-972B-8F764CCE42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4429" y="0"/>
            <a:ext cx="9109659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3097148"/>
            <a:ext cx="778510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95"/>
              </a:spcBef>
            </a:pP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Some </a:t>
            </a:r>
            <a:r>
              <a:rPr sz="4950" spc="-80" dirty="0">
                <a:solidFill>
                  <a:srgbClr val="000000"/>
                </a:solidFill>
                <a:latin typeface="Gotham"/>
                <a:cs typeface="Gotham"/>
              </a:rPr>
              <a:t>of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the </a:t>
            </a:r>
            <a:r>
              <a:rPr sz="4950" spc="-185" dirty="0">
                <a:solidFill>
                  <a:srgbClr val="000000"/>
                </a:solidFill>
                <a:latin typeface="Gotham"/>
                <a:cs typeface="Gotham"/>
              </a:rPr>
              <a:t>ways 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chemistry </a:t>
            </a:r>
            <a:r>
              <a:rPr sz="4950" spc="-65" dirty="0">
                <a:solidFill>
                  <a:srgbClr val="000000"/>
                </a:solidFill>
                <a:latin typeface="Gotham"/>
                <a:cs typeface="Gotham"/>
              </a:rPr>
              <a:t>is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used </a:t>
            </a:r>
            <a:r>
              <a:rPr sz="4950" spc="-80" dirty="0">
                <a:solidFill>
                  <a:srgbClr val="000000"/>
                </a:solidFill>
                <a:latin typeface="Gotham"/>
                <a:cs typeface="Gotham"/>
              </a:rPr>
              <a:t>at</a:t>
            </a:r>
            <a:r>
              <a:rPr sz="4950" spc="-77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60" dirty="0">
                <a:solidFill>
                  <a:srgbClr val="000000"/>
                </a:solidFill>
                <a:latin typeface="Gotham"/>
                <a:cs typeface="Gotham"/>
              </a:rPr>
              <a:t>work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1159" y="4978906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1159" y="60648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71786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25981" y="4898140"/>
            <a:ext cx="7899400" cy="34099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147955">
              <a:lnSpc>
                <a:spcPct val="102299"/>
              </a:lnSpc>
              <a:spcBef>
                <a:spcPts val="35"/>
              </a:spcBef>
            </a:pPr>
            <a:r>
              <a:rPr sz="2150" spc="-5" dirty="0">
                <a:latin typeface="Gotham-Light"/>
                <a:cs typeface="Gotham-Light"/>
              </a:rPr>
              <a:t>Analytical </a:t>
            </a:r>
            <a:r>
              <a:rPr sz="2150" spc="-10" dirty="0">
                <a:latin typeface="Gotham-Light"/>
                <a:cs typeface="Gotham-Light"/>
              </a:rPr>
              <a:t>chemists </a:t>
            </a:r>
            <a:r>
              <a:rPr sz="2150" spc="-5" dirty="0">
                <a:latin typeface="Gotham-Light"/>
                <a:cs typeface="Gotham-Light"/>
              </a:rPr>
              <a:t>use </a:t>
            </a:r>
            <a:r>
              <a:rPr sz="2150" b="1" spc="-35" dirty="0">
                <a:latin typeface="Gotham"/>
                <a:cs typeface="Gotham"/>
              </a:rPr>
              <a:t>chromatography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5" dirty="0">
                <a:latin typeface="Gotham-Light"/>
                <a:cs typeface="Gotham-Light"/>
              </a:rPr>
              <a:t>check human  samples and meet anti-doping</a:t>
            </a:r>
            <a:r>
              <a:rPr sz="2150" spc="-15" dirty="0">
                <a:latin typeface="Gotham-Light"/>
                <a:cs typeface="Gotham-Light"/>
              </a:rPr>
              <a:t> </a:t>
            </a:r>
            <a:r>
              <a:rPr sz="2150" spc="-20" dirty="0">
                <a:latin typeface="Gotham-Light"/>
                <a:cs typeface="Gotham-Light"/>
              </a:rPr>
              <a:t>laws.</a:t>
            </a:r>
            <a:endParaRPr sz="2150">
              <a:latin typeface="Gotham-Light"/>
              <a:cs typeface="Gotham-Ligh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900">
              <a:latin typeface="Gotham-Light"/>
              <a:cs typeface="Gotham-Light"/>
            </a:endParaRPr>
          </a:p>
          <a:p>
            <a:pPr marL="12700" marR="5080">
              <a:lnSpc>
                <a:spcPct val="102299"/>
              </a:lnSpc>
            </a:pPr>
            <a:r>
              <a:rPr sz="2150" spc="-20" dirty="0">
                <a:latin typeface="Gotham-Light"/>
                <a:cs typeface="Gotham-Light"/>
              </a:rPr>
              <a:t>Automotive </a:t>
            </a:r>
            <a:r>
              <a:rPr sz="2150" spc="-10" dirty="0">
                <a:latin typeface="Gotham-Light"/>
                <a:cs typeface="Gotham-Light"/>
              </a:rPr>
              <a:t>chemists </a:t>
            </a:r>
            <a:r>
              <a:rPr sz="2150" spc="-5" dirty="0">
                <a:latin typeface="Gotham-Light"/>
                <a:cs typeface="Gotham-Light"/>
              </a:rPr>
              <a:t>use </a:t>
            </a:r>
            <a:r>
              <a:rPr sz="2150" b="1" spc="-20" dirty="0">
                <a:latin typeface="Gotham"/>
                <a:cs typeface="Gotham"/>
              </a:rPr>
              <a:t>electrolysis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20" dirty="0">
                <a:latin typeface="Gotham-Light"/>
                <a:cs typeface="Gotham-Light"/>
              </a:rPr>
              <a:t>coat </a:t>
            </a:r>
            <a:r>
              <a:rPr sz="2150" spc="-15" dirty="0">
                <a:latin typeface="Gotham-Light"/>
                <a:cs typeface="Gotham-Light"/>
              </a:rPr>
              <a:t>vehicles </a:t>
            </a:r>
            <a:r>
              <a:rPr sz="2150" spc="-5" dirty="0">
                <a:latin typeface="Gotham-Light"/>
                <a:cs typeface="Gotham-Light"/>
              </a:rPr>
              <a:t>with  metal </a:t>
            </a:r>
            <a:r>
              <a:rPr sz="2150" spc="-25" dirty="0">
                <a:latin typeface="Gotham-Light"/>
                <a:cs typeface="Gotham-Light"/>
              </a:rPr>
              <a:t>to </a:t>
            </a:r>
            <a:r>
              <a:rPr sz="2150" spc="-20" dirty="0">
                <a:latin typeface="Gotham-Light"/>
                <a:cs typeface="Gotham-Light"/>
              </a:rPr>
              <a:t>make </a:t>
            </a:r>
            <a:r>
              <a:rPr sz="2150" spc="-5" dirty="0">
                <a:latin typeface="Gotham-Light"/>
                <a:cs typeface="Gotham-Light"/>
              </a:rPr>
              <a:t>them </a:t>
            </a:r>
            <a:r>
              <a:rPr sz="2150" spc="-10" dirty="0">
                <a:latin typeface="Gotham-Light"/>
                <a:cs typeface="Gotham-Light"/>
              </a:rPr>
              <a:t>last </a:t>
            </a:r>
            <a:r>
              <a:rPr sz="2150" spc="-5" dirty="0">
                <a:latin typeface="Gotham-Light"/>
                <a:cs typeface="Gotham-Light"/>
              </a:rPr>
              <a:t>longer and look</a:t>
            </a:r>
            <a:r>
              <a:rPr sz="2150" spc="20" dirty="0">
                <a:latin typeface="Gotham-Light"/>
                <a:cs typeface="Gotham-Light"/>
              </a:rPr>
              <a:t> </a:t>
            </a:r>
            <a:r>
              <a:rPr sz="2150" spc="-5" dirty="0">
                <a:latin typeface="Gotham-Light"/>
                <a:cs typeface="Gotham-Light"/>
              </a:rPr>
              <a:t>good.</a:t>
            </a:r>
            <a:endParaRPr sz="2150">
              <a:latin typeface="Gotham-Light"/>
              <a:cs typeface="Gotham-Ligh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900">
              <a:latin typeface="Gotham-Light"/>
              <a:cs typeface="Gotham-Light"/>
            </a:endParaRPr>
          </a:p>
          <a:p>
            <a:pPr marL="12700" marR="15875">
              <a:lnSpc>
                <a:spcPct val="102299"/>
              </a:lnSpc>
            </a:pPr>
            <a:r>
              <a:rPr sz="2150" spc="-15" dirty="0">
                <a:latin typeface="Gotham-Light"/>
                <a:cs typeface="Gotham-Light"/>
              </a:rPr>
              <a:t>Food </a:t>
            </a:r>
            <a:r>
              <a:rPr sz="2150" spc="-10" dirty="0">
                <a:latin typeface="Gotham-Light"/>
                <a:cs typeface="Gotham-Light"/>
              </a:rPr>
              <a:t>scientists </a:t>
            </a:r>
            <a:r>
              <a:rPr sz="2150" spc="-5" dirty="0">
                <a:latin typeface="Gotham-Light"/>
                <a:cs typeface="Gotham-Light"/>
              </a:rPr>
              <a:t>use </a:t>
            </a:r>
            <a:r>
              <a:rPr sz="2150" b="1" spc="-30" dirty="0">
                <a:latin typeface="Gotham"/>
                <a:cs typeface="Gotham"/>
              </a:rPr>
              <a:t>titration </a:t>
            </a:r>
            <a:r>
              <a:rPr sz="2150" spc="-25" dirty="0">
                <a:latin typeface="Gotham-Light"/>
                <a:cs typeface="Gotham-Light"/>
              </a:rPr>
              <a:t>to discover </a:t>
            </a:r>
            <a:r>
              <a:rPr sz="2150" spc="-5" dirty="0">
                <a:latin typeface="Gotham-Light"/>
                <a:cs typeface="Gotham-Light"/>
              </a:rPr>
              <a:t>the amount of salt  or sugar in a </a:t>
            </a:r>
            <a:r>
              <a:rPr sz="2150" spc="-15" dirty="0">
                <a:latin typeface="Gotham-Light"/>
                <a:cs typeface="Gotham-Light"/>
              </a:rPr>
              <a:t>product </a:t>
            </a:r>
            <a:r>
              <a:rPr sz="2150" spc="-5" dirty="0">
                <a:latin typeface="Gotham-Light"/>
                <a:cs typeface="Gotham-Light"/>
              </a:rPr>
              <a:t>or the </a:t>
            </a:r>
            <a:r>
              <a:rPr sz="2150" spc="-15" dirty="0">
                <a:latin typeface="Gotham-Light"/>
                <a:cs typeface="Gotham-Light"/>
              </a:rPr>
              <a:t>concentration </a:t>
            </a:r>
            <a:r>
              <a:rPr sz="2150" spc="-5" dirty="0">
                <a:latin typeface="Gotham-Light"/>
                <a:cs typeface="Gotham-Light"/>
              </a:rPr>
              <a:t>of vitamin C,  which can </a:t>
            </a:r>
            <a:r>
              <a:rPr sz="2150" spc="-10" dirty="0">
                <a:latin typeface="Gotham-Light"/>
                <a:cs typeface="Gotham-Light"/>
              </a:rPr>
              <a:t>affect </a:t>
            </a:r>
            <a:r>
              <a:rPr sz="2150" spc="-5" dirty="0">
                <a:latin typeface="Gotham-Light"/>
                <a:cs typeface="Gotham-Light"/>
              </a:rPr>
              <a:t>the </a:t>
            </a:r>
            <a:r>
              <a:rPr sz="2150" spc="-20" dirty="0">
                <a:latin typeface="Gotham-Light"/>
                <a:cs typeface="Gotham-Light"/>
              </a:rPr>
              <a:t>product’s</a:t>
            </a:r>
            <a:r>
              <a:rPr sz="2150" spc="-5" dirty="0">
                <a:latin typeface="Gotham-Light"/>
                <a:cs typeface="Gotham-Light"/>
              </a:rPr>
              <a:t> </a:t>
            </a:r>
            <a:r>
              <a:rPr sz="2150" spc="-40" dirty="0">
                <a:latin typeface="Gotham-Light"/>
                <a:cs typeface="Gotham-Light"/>
              </a:rPr>
              <a:t>colour.</a:t>
            </a:r>
            <a:endParaRPr sz="2150">
              <a:latin typeface="Gotham-Light"/>
              <a:cs typeface="Gotham-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9FCE5F-1281-7E40-A811-83E69CB02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4428" y="397"/>
            <a:ext cx="9109671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60913" y="3219024"/>
            <a:ext cx="6516370" cy="3185160"/>
          </a:xfrm>
          <a:custGeom>
            <a:avLst/>
            <a:gdLst/>
            <a:ahLst/>
            <a:cxnLst/>
            <a:rect l="l" t="t" r="r" b="b"/>
            <a:pathLst>
              <a:path w="6516370" h="3185160">
                <a:moveTo>
                  <a:pt x="0" y="3184719"/>
                </a:moveTo>
                <a:lnTo>
                  <a:pt x="6516367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0784" y="6472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47364" y="318478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8194" y="3177361"/>
            <a:ext cx="6097905" cy="0"/>
          </a:xfrm>
          <a:custGeom>
            <a:avLst/>
            <a:gdLst/>
            <a:ahLst/>
            <a:cxnLst/>
            <a:rect l="l" t="t" r="r" b="b"/>
            <a:pathLst>
              <a:path w="6097905">
                <a:moveTo>
                  <a:pt x="0" y="0"/>
                </a:moveTo>
                <a:lnTo>
                  <a:pt x="6097322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09822" y="31773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444708" y="31773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44075" y="3263093"/>
            <a:ext cx="3201035" cy="5779135"/>
          </a:xfrm>
          <a:custGeom>
            <a:avLst/>
            <a:gdLst/>
            <a:ahLst/>
            <a:cxnLst/>
            <a:rect l="l" t="t" r="r" b="b"/>
            <a:pathLst>
              <a:path w="3201034" h="5779134">
                <a:moveTo>
                  <a:pt x="3200761" y="5778975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20137" y="917803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06405" y="31950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94944" y="3177361"/>
            <a:ext cx="6097905" cy="0"/>
          </a:xfrm>
          <a:custGeom>
            <a:avLst/>
            <a:gdLst/>
            <a:ahLst/>
            <a:cxnLst/>
            <a:rect l="l" t="t" r="r" b="b"/>
            <a:pathLst>
              <a:path w="6097905">
                <a:moveTo>
                  <a:pt x="6097322" y="0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850638" y="31773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15753" y="31773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583181" y="3219024"/>
            <a:ext cx="6516370" cy="3185160"/>
          </a:xfrm>
          <a:custGeom>
            <a:avLst/>
            <a:gdLst/>
            <a:ahLst/>
            <a:cxnLst/>
            <a:rect l="l" t="t" r="r" b="b"/>
            <a:pathLst>
              <a:path w="6516369" h="3185160">
                <a:moveTo>
                  <a:pt x="6516367" y="3184719"/>
                </a:moveTo>
                <a:lnTo>
                  <a:pt x="0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239679" y="6472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513098" y="318478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15626" y="3263093"/>
            <a:ext cx="3201035" cy="5779135"/>
          </a:xfrm>
          <a:custGeom>
            <a:avLst/>
            <a:gdLst/>
            <a:ahLst/>
            <a:cxnLst/>
            <a:rect l="l" t="t" r="r" b="b"/>
            <a:pathLst>
              <a:path w="3201034" h="5779134">
                <a:moveTo>
                  <a:pt x="0" y="5778975"/>
                </a:moveTo>
                <a:lnTo>
                  <a:pt x="3200761" y="0"/>
                </a:lnTo>
              </a:path>
            </a:pathLst>
          </a:custGeom>
          <a:ln w="52354">
            <a:solidFill>
              <a:srgbClr val="9D9D9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40326" y="917803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54058" y="31950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-26177"/>
                </a:moveTo>
                <a:lnTo>
                  <a:pt x="0" y="26177"/>
                </a:lnTo>
              </a:path>
            </a:pathLst>
          </a:custGeom>
          <a:ln w="52354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65923" y="550190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76403" y="6661940"/>
            <a:ext cx="129159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latin typeface="Gotham-Light"/>
                <a:cs typeface="Gotham-Light"/>
              </a:rPr>
              <a:t>Hospital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465923" y="1808589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652162" y="2587085"/>
            <a:ext cx="2339975" cy="13823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450" dirty="0">
                <a:latin typeface="Gotham-Light"/>
                <a:cs typeface="Gotham-Light"/>
              </a:rPr>
              <a:t>Manufacturers</a:t>
            </a:r>
            <a:endParaRPr sz="2450">
              <a:latin typeface="Gotham-Light"/>
              <a:cs typeface="Gotham-Light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450" spc="20" dirty="0">
                <a:latin typeface="Gotham-Light"/>
                <a:cs typeface="Gotham-Light"/>
              </a:rPr>
              <a:t>Making </a:t>
            </a:r>
            <a:r>
              <a:rPr sz="1450" spc="15" dirty="0">
                <a:latin typeface="Gotham-Light"/>
                <a:cs typeface="Gotham-Light"/>
              </a:rPr>
              <a:t>drugs,</a:t>
            </a:r>
            <a:r>
              <a:rPr sz="1450" spc="-20" dirty="0">
                <a:latin typeface="Gotham-Light"/>
                <a:cs typeface="Gotham-Light"/>
              </a:rPr>
              <a:t> </a:t>
            </a:r>
            <a:r>
              <a:rPr sz="1450" spc="10" dirty="0">
                <a:latin typeface="Gotham-Light"/>
                <a:cs typeface="Gotham-Light"/>
              </a:rPr>
              <a:t>food,</a:t>
            </a:r>
            <a:endParaRPr sz="1450">
              <a:latin typeface="Gotham-Light"/>
              <a:cs typeface="Gotham-Light"/>
            </a:endParaRPr>
          </a:p>
          <a:p>
            <a:pPr marL="12700" marR="5080" indent="-635" algn="ctr">
              <a:lnSpc>
                <a:spcPct val="113700"/>
              </a:lnSpc>
            </a:pPr>
            <a:r>
              <a:rPr sz="1450" spc="-10" dirty="0">
                <a:latin typeface="Gotham-Light"/>
                <a:cs typeface="Gotham-Light"/>
              </a:rPr>
              <a:t>energy, </a:t>
            </a:r>
            <a:r>
              <a:rPr sz="1450" spc="10" dirty="0">
                <a:latin typeface="Gotham-Light"/>
                <a:cs typeface="Gotham-Light"/>
              </a:rPr>
              <a:t>materials,  </a:t>
            </a:r>
            <a:r>
              <a:rPr sz="1450" spc="15" dirty="0">
                <a:latin typeface="Gotham-Light"/>
                <a:cs typeface="Gotham-Light"/>
              </a:rPr>
              <a:t>polymers,</a:t>
            </a:r>
            <a:r>
              <a:rPr sz="1450" spc="-130" dirty="0">
                <a:latin typeface="Gotham-Light"/>
                <a:cs typeface="Gotham-Light"/>
              </a:rPr>
              <a:t> </a:t>
            </a:r>
            <a:r>
              <a:rPr sz="1450" spc="5" dirty="0">
                <a:latin typeface="Gotham-Light"/>
                <a:cs typeface="Gotham-Light"/>
              </a:rPr>
              <a:t>biotechnology,  </a:t>
            </a:r>
            <a:r>
              <a:rPr sz="1450" spc="15" dirty="0">
                <a:latin typeface="Gotham-Light"/>
                <a:cs typeface="Gotham-Light"/>
              </a:rPr>
              <a:t>paint or</a:t>
            </a:r>
            <a:r>
              <a:rPr sz="1450" spc="-10" dirty="0">
                <a:latin typeface="Gotham-Light"/>
                <a:cs typeface="Gotham-Light"/>
              </a:rPr>
              <a:t> </a:t>
            </a:r>
            <a:r>
              <a:rPr sz="1450" spc="15" dirty="0">
                <a:latin typeface="Gotham-Light"/>
                <a:cs typeface="Gotham-Light"/>
              </a:rPr>
              <a:t>chemicals</a:t>
            </a:r>
            <a:endParaRPr sz="1450">
              <a:latin typeface="Gotham-Light"/>
              <a:cs typeface="Gotham-Light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453223" y="489894"/>
            <a:ext cx="15815944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Where </a:t>
            </a: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can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you </a:t>
            </a: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work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with </a:t>
            </a:r>
            <a:r>
              <a:rPr sz="4950" spc="-5" dirty="0">
                <a:solidFill>
                  <a:srgbClr val="000000"/>
                </a:solidFill>
                <a:latin typeface="Gotham"/>
                <a:cs typeface="Gotham"/>
              </a:rPr>
              <a:t>a</a:t>
            </a:r>
            <a:r>
              <a:rPr sz="4950" spc="-1015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chemistry </a:t>
            </a:r>
            <a:r>
              <a:rPr sz="4950" spc="-125" dirty="0">
                <a:solidFill>
                  <a:srgbClr val="000000"/>
                </a:solidFill>
                <a:latin typeface="Gotham"/>
                <a:cs typeface="Gotham"/>
              </a:rPr>
              <a:t>qualification?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6753416" y="1808589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7379550" y="2717429"/>
            <a:ext cx="146050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66370">
              <a:lnSpc>
                <a:spcPct val="112100"/>
              </a:lnSpc>
              <a:spcBef>
                <a:spcPts val="95"/>
              </a:spcBef>
            </a:pPr>
            <a:r>
              <a:rPr sz="2450" spc="-40" dirty="0">
                <a:latin typeface="Gotham-Light"/>
                <a:cs typeface="Gotham-Light"/>
              </a:rPr>
              <a:t>Testing  </a:t>
            </a:r>
            <a:r>
              <a:rPr sz="2450" spc="-30" dirty="0">
                <a:latin typeface="Gotham-Light"/>
                <a:cs typeface="Gotham-Light"/>
              </a:rPr>
              <a:t>c</a:t>
            </a:r>
            <a:r>
              <a:rPr sz="2450" spc="15" dirty="0">
                <a:latin typeface="Gotham-Light"/>
                <a:cs typeface="Gotham-Light"/>
              </a:rPr>
              <a:t>ompa</a:t>
            </a:r>
            <a:r>
              <a:rPr sz="2450" spc="-30" dirty="0">
                <a:latin typeface="Gotham-Light"/>
                <a:cs typeface="Gotham-Light"/>
              </a:rPr>
              <a:t>n</a:t>
            </a:r>
            <a:r>
              <a:rPr sz="2450" spc="10" dirty="0">
                <a:latin typeface="Gotham-Light"/>
                <a:cs typeface="Gotham-Light"/>
              </a:rPr>
              <a:t>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753416" y="550190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7100456" y="6410744"/>
            <a:ext cx="201803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marR="5080" indent="-198755">
              <a:lnSpc>
                <a:spcPct val="112100"/>
              </a:lnSpc>
              <a:spcBef>
                <a:spcPts val="95"/>
              </a:spcBef>
            </a:pPr>
            <a:r>
              <a:rPr sz="2450" spc="10" dirty="0">
                <a:latin typeface="Gotham-Light"/>
                <a:cs typeface="Gotham-Light"/>
              </a:rPr>
              <a:t>Public</a:t>
            </a:r>
            <a:r>
              <a:rPr sz="2450" spc="-75" dirty="0">
                <a:latin typeface="Gotham-Light"/>
                <a:cs typeface="Gotham-Light"/>
              </a:rPr>
              <a:t> </a:t>
            </a:r>
            <a:r>
              <a:rPr sz="2450" spc="10" dirty="0">
                <a:latin typeface="Gotham-Light"/>
                <a:cs typeface="Gotham-Light"/>
              </a:rPr>
              <a:t>health  </a:t>
            </a:r>
            <a:r>
              <a:rPr sz="2450" dirty="0">
                <a:latin typeface="Gotham-Light"/>
                <a:cs typeface="Gotham-Light"/>
              </a:rPr>
              <a:t>laboratory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2931543" y="3700911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3318160" y="4609751"/>
            <a:ext cx="1939289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5765" marR="5080" indent="-393700">
              <a:lnSpc>
                <a:spcPct val="112100"/>
              </a:lnSpc>
              <a:spcBef>
                <a:spcPts val="95"/>
              </a:spcBef>
            </a:pPr>
            <a:r>
              <a:rPr sz="2450" spc="15" dirty="0">
                <a:latin typeface="Gotham-Light"/>
                <a:cs typeface="Gotham-Light"/>
              </a:rPr>
              <a:t>G</a:t>
            </a:r>
            <a:r>
              <a:rPr sz="2450" spc="-65" dirty="0">
                <a:latin typeface="Gotham-Light"/>
                <a:cs typeface="Gotham-Light"/>
              </a:rPr>
              <a:t>ov</a:t>
            </a:r>
            <a:r>
              <a:rPr sz="2450" spc="10" dirty="0">
                <a:latin typeface="Gotham-Light"/>
                <a:cs typeface="Gotham-Light"/>
              </a:rPr>
              <a:t>ernment  agency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819897" y="692594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80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2394834" y="8085980"/>
            <a:ext cx="156273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dirty="0">
                <a:latin typeface="Gotham-Light"/>
                <a:cs typeface="Gotham-Light"/>
              </a:rPr>
              <a:t>University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87797" y="3700911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517038" y="4609751"/>
            <a:ext cx="2253615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3245" marR="5080" indent="-551180">
              <a:lnSpc>
                <a:spcPct val="112100"/>
              </a:lnSpc>
              <a:spcBef>
                <a:spcPts val="95"/>
              </a:spcBef>
            </a:pPr>
            <a:r>
              <a:rPr sz="2450" spc="15" dirty="0">
                <a:latin typeface="Gotham-Light"/>
                <a:cs typeface="Gotham-Light"/>
              </a:rPr>
              <a:t>E</a:t>
            </a:r>
            <a:r>
              <a:rPr sz="2450" spc="-40" dirty="0">
                <a:latin typeface="Gotham-Light"/>
                <a:cs typeface="Gotham-Light"/>
              </a:rPr>
              <a:t>n</a:t>
            </a:r>
            <a:r>
              <a:rPr sz="2450" spc="5" dirty="0">
                <a:latin typeface="Gotham-Light"/>
                <a:cs typeface="Gotham-Light"/>
              </a:rPr>
              <a:t>vi</a:t>
            </a:r>
            <a:r>
              <a:rPr sz="2450" spc="-60" dirty="0">
                <a:latin typeface="Gotham-Light"/>
                <a:cs typeface="Gotham-Light"/>
              </a:rPr>
              <a:t>r</a:t>
            </a:r>
            <a:r>
              <a:rPr sz="2450" spc="10" dirty="0">
                <a:latin typeface="Gotham-Light"/>
                <a:cs typeface="Gotham-Light"/>
              </a:rPr>
              <a:t>onmental  agency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445780" y="6925943"/>
            <a:ext cx="2722880" cy="2722880"/>
          </a:xfrm>
          <a:custGeom>
            <a:avLst/>
            <a:gdLst/>
            <a:ahLst/>
            <a:cxnLst/>
            <a:rect l="l" t="t" r="r" b="b"/>
            <a:pathLst>
              <a:path w="2722879" h="2722879">
                <a:moveTo>
                  <a:pt x="1361215" y="0"/>
                </a:moveTo>
                <a:lnTo>
                  <a:pt x="1313427" y="823"/>
                </a:lnTo>
                <a:lnTo>
                  <a:pt x="1266052" y="3274"/>
                </a:lnTo>
                <a:lnTo>
                  <a:pt x="1219118" y="7327"/>
                </a:lnTo>
                <a:lnTo>
                  <a:pt x="1172652" y="12954"/>
                </a:lnTo>
                <a:lnTo>
                  <a:pt x="1126681" y="20129"/>
                </a:lnTo>
                <a:lnTo>
                  <a:pt x="1081231" y="28824"/>
                </a:lnTo>
                <a:lnTo>
                  <a:pt x="1036329" y="39012"/>
                </a:lnTo>
                <a:lnTo>
                  <a:pt x="992003" y="50667"/>
                </a:lnTo>
                <a:lnTo>
                  <a:pt x="948280" y="63761"/>
                </a:lnTo>
                <a:lnTo>
                  <a:pt x="905186" y="78267"/>
                </a:lnTo>
                <a:lnTo>
                  <a:pt x="862749" y="94159"/>
                </a:lnTo>
                <a:lnTo>
                  <a:pt x="820995" y="111409"/>
                </a:lnTo>
                <a:lnTo>
                  <a:pt x="779952" y="129991"/>
                </a:lnTo>
                <a:lnTo>
                  <a:pt x="739647" y="149877"/>
                </a:lnTo>
                <a:lnTo>
                  <a:pt x="700106" y="171040"/>
                </a:lnTo>
                <a:lnTo>
                  <a:pt x="661356" y="193454"/>
                </a:lnTo>
                <a:lnTo>
                  <a:pt x="623426" y="217091"/>
                </a:lnTo>
                <a:lnTo>
                  <a:pt x="586340" y="241925"/>
                </a:lnTo>
                <a:lnTo>
                  <a:pt x="550127" y="267928"/>
                </a:lnTo>
                <a:lnTo>
                  <a:pt x="514814" y="295074"/>
                </a:lnTo>
                <a:lnTo>
                  <a:pt x="480427" y="323335"/>
                </a:lnTo>
                <a:lnTo>
                  <a:pt x="446994" y="352684"/>
                </a:lnTo>
                <a:lnTo>
                  <a:pt x="414541" y="383095"/>
                </a:lnTo>
                <a:lnTo>
                  <a:pt x="383095" y="414541"/>
                </a:lnTo>
                <a:lnTo>
                  <a:pt x="352684" y="446994"/>
                </a:lnTo>
                <a:lnTo>
                  <a:pt x="323335" y="480427"/>
                </a:lnTo>
                <a:lnTo>
                  <a:pt x="295074" y="514814"/>
                </a:lnTo>
                <a:lnTo>
                  <a:pt x="267928" y="550127"/>
                </a:lnTo>
                <a:lnTo>
                  <a:pt x="241925" y="586340"/>
                </a:lnTo>
                <a:lnTo>
                  <a:pt x="217091" y="623426"/>
                </a:lnTo>
                <a:lnTo>
                  <a:pt x="193454" y="661356"/>
                </a:lnTo>
                <a:lnTo>
                  <a:pt x="171040" y="700106"/>
                </a:lnTo>
                <a:lnTo>
                  <a:pt x="149877" y="739647"/>
                </a:lnTo>
                <a:lnTo>
                  <a:pt x="129991" y="779952"/>
                </a:lnTo>
                <a:lnTo>
                  <a:pt x="111409" y="820995"/>
                </a:lnTo>
                <a:lnTo>
                  <a:pt x="94159" y="862749"/>
                </a:lnTo>
                <a:lnTo>
                  <a:pt x="78267" y="905186"/>
                </a:lnTo>
                <a:lnTo>
                  <a:pt x="63761" y="948280"/>
                </a:lnTo>
                <a:lnTo>
                  <a:pt x="50667" y="992003"/>
                </a:lnTo>
                <a:lnTo>
                  <a:pt x="39012" y="1036329"/>
                </a:lnTo>
                <a:lnTo>
                  <a:pt x="28824" y="1081231"/>
                </a:lnTo>
                <a:lnTo>
                  <a:pt x="20129" y="1126681"/>
                </a:lnTo>
                <a:lnTo>
                  <a:pt x="12954" y="1172652"/>
                </a:lnTo>
                <a:lnTo>
                  <a:pt x="7327" y="1219118"/>
                </a:lnTo>
                <a:lnTo>
                  <a:pt x="3274" y="1266052"/>
                </a:lnTo>
                <a:lnTo>
                  <a:pt x="823" y="1313427"/>
                </a:lnTo>
                <a:lnTo>
                  <a:pt x="0" y="1361215"/>
                </a:lnTo>
                <a:lnTo>
                  <a:pt x="823" y="1409003"/>
                </a:lnTo>
                <a:lnTo>
                  <a:pt x="3274" y="1456377"/>
                </a:lnTo>
                <a:lnTo>
                  <a:pt x="7327" y="1503311"/>
                </a:lnTo>
                <a:lnTo>
                  <a:pt x="12954" y="1549777"/>
                </a:lnTo>
                <a:lnTo>
                  <a:pt x="20129" y="1595749"/>
                </a:lnTo>
                <a:lnTo>
                  <a:pt x="28824" y="1641199"/>
                </a:lnTo>
                <a:lnTo>
                  <a:pt x="39012" y="1686100"/>
                </a:lnTo>
                <a:lnTo>
                  <a:pt x="50667" y="1730426"/>
                </a:lnTo>
                <a:lnTo>
                  <a:pt x="63761" y="1774149"/>
                </a:lnTo>
                <a:lnTo>
                  <a:pt x="78267" y="1817243"/>
                </a:lnTo>
                <a:lnTo>
                  <a:pt x="94159" y="1859680"/>
                </a:lnTo>
                <a:lnTo>
                  <a:pt x="111409" y="1901434"/>
                </a:lnTo>
                <a:lnTo>
                  <a:pt x="129991" y="1942477"/>
                </a:lnTo>
                <a:lnTo>
                  <a:pt x="149877" y="1982782"/>
                </a:lnTo>
                <a:lnTo>
                  <a:pt x="171040" y="2022323"/>
                </a:lnTo>
                <a:lnTo>
                  <a:pt x="193454" y="2061073"/>
                </a:lnTo>
                <a:lnTo>
                  <a:pt x="217091" y="2099004"/>
                </a:lnTo>
                <a:lnTo>
                  <a:pt x="241925" y="2136089"/>
                </a:lnTo>
                <a:lnTo>
                  <a:pt x="267928" y="2172302"/>
                </a:lnTo>
                <a:lnTo>
                  <a:pt x="295074" y="2207615"/>
                </a:lnTo>
                <a:lnTo>
                  <a:pt x="323335" y="2242002"/>
                </a:lnTo>
                <a:lnTo>
                  <a:pt x="352684" y="2275436"/>
                </a:lnTo>
                <a:lnTo>
                  <a:pt x="383095" y="2307889"/>
                </a:lnTo>
                <a:lnTo>
                  <a:pt x="414541" y="2339334"/>
                </a:lnTo>
                <a:lnTo>
                  <a:pt x="446994" y="2369745"/>
                </a:lnTo>
                <a:lnTo>
                  <a:pt x="480427" y="2399095"/>
                </a:lnTo>
                <a:lnTo>
                  <a:pt x="514814" y="2427356"/>
                </a:lnTo>
                <a:lnTo>
                  <a:pt x="550127" y="2454501"/>
                </a:lnTo>
                <a:lnTo>
                  <a:pt x="586340" y="2480504"/>
                </a:lnTo>
                <a:lnTo>
                  <a:pt x="623426" y="2505338"/>
                </a:lnTo>
                <a:lnTo>
                  <a:pt x="661356" y="2528975"/>
                </a:lnTo>
                <a:lnTo>
                  <a:pt x="700106" y="2551389"/>
                </a:lnTo>
                <a:lnTo>
                  <a:pt x="739647" y="2572553"/>
                </a:lnTo>
                <a:lnTo>
                  <a:pt x="779952" y="2592439"/>
                </a:lnTo>
                <a:lnTo>
                  <a:pt x="820995" y="2611020"/>
                </a:lnTo>
                <a:lnTo>
                  <a:pt x="862749" y="2628270"/>
                </a:lnTo>
                <a:lnTo>
                  <a:pt x="905186" y="2644162"/>
                </a:lnTo>
                <a:lnTo>
                  <a:pt x="948280" y="2658669"/>
                </a:lnTo>
                <a:lnTo>
                  <a:pt x="992003" y="2671763"/>
                </a:lnTo>
                <a:lnTo>
                  <a:pt x="1036329" y="2683417"/>
                </a:lnTo>
                <a:lnTo>
                  <a:pt x="1081231" y="2693606"/>
                </a:lnTo>
                <a:lnTo>
                  <a:pt x="1126681" y="2702300"/>
                </a:lnTo>
                <a:lnTo>
                  <a:pt x="1172652" y="2709475"/>
                </a:lnTo>
                <a:lnTo>
                  <a:pt x="1219118" y="2715102"/>
                </a:lnTo>
                <a:lnTo>
                  <a:pt x="1266052" y="2719155"/>
                </a:lnTo>
                <a:lnTo>
                  <a:pt x="1313427" y="2721607"/>
                </a:lnTo>
                <a:lnTo>
                  <a:pt x="1361215" y="2722430"/>
                </a:lnTo>
                <a:lnTo>
                  <a:pt x="1409003" y="2721607"/>
                </a:lnTo>
                <a:lnTo>
                  <a:pt x="1456377" y="2719155"/>
                </a:lnTo>
                <a:lnTo>
                  <a:pt x="1503311" y="2715102"/>
                </a:lnTo>
                <a:lnTo>
                  <a:pt x="1549777" y="2709475"/>
                </a:lnTo>
                <a:lnTo>
                  <a:pt x="1595749" y="2702300"/>
                </a:lnTo>
                <a:lnTo>
                  <a:pt x="1641199" y="2693606"/>
                </a:lnTo>
                <a:lnTo>
                  <a:pt x="1686100" y="2683417"/>
                </a:lnTo>
                <a:lnTo>
                  <a:pt x="1730426" y="2671763"/>
                </a:lnTo>
                <a:lnTo>
                  <a:pt x="1774149" y="2658669"/>
                </a:lnTo>
                <a:lnTo>
                  <a:pt x="1817243" y="2644162"/>
                </a:lnTo>
                <a:lnTo>
                  <a:pt x="1859680" y="2628270"/>
                </a:lnTo>
                <a:lnTo>
                  <a:pt x="1901434" y="2611020"/>
                </a:lnTo>
                <a:lnTo>
                  <a:pt x="1942477" y="2592439"/>
                </a:lnTo>
                <a:lnTo>
                  <a:pt x="1982782" y="2572553"/>
                </a:lnTo>
                <a:lnTo>
                  <a:pt x="2022323" y="2551389"/>
                </a:lnTo>
                <a:lnTo>
                  <a:pt x="2061073" y="2528975"/>
                </a:lnTo>
                <a:lnTo>
                  <a:pt x="2099004" y="2505338"/>
                </a:lnTo>
                <a:lnTo>
                  <a:pt x="2136089" y="2480504"/>
                </a:lnTo>
                <a:lnTo>
                  <a:pt x="2172302" y="2454501"/>
                </a:lnTo>
                <a:lnTo>
                  <a:pt x="2207615" y="2427356"/>
                </a:lnTo>
                <a:lnTo>
                  <a:pt x="2242002" y="2399095"/>
                </a:lnTo>
                <a:lnTo>
                  <a:pt x="2275436" y="2369745"/>
                </a:lnTo>
                <a:lnTo>
                  <a:pt x="2307889" y="2339334"/>
                </a:lnTo>
                <a:lnTo>
                  <a:pt x="2339334" y="2307889"/>
                </a:lnTo>
                <a:lnTo>
                  <a:pt x="2369745" y="2275436"/>
                </a:lnTo>
                <a:lnTo>
                  <a:pt x="2399095" y="2242002"/>
                </a:lnTo>
                <a:lnTo>
                  <a:pt x="2427356" y="2207615"/>
                </a:lnTo>
                <a:lnTo>
                  <a:pt x="2454501" y="2172302"/>
                </a:lnTo>
                <a:lnTo>
                  <a:pt x="2480504" y="2136089"/>
                </a:lnTo>
                <a:lnTo>
                  <a:pt x="2505338" y="2099004"/>
                </a:lnTo>
                <a:lnTo>
                  <a:pt x="2528975" y="2061073"/>
                </a:lnTo>
                <a:lnTo>
                  <a:pt x="2551389" y="2022323"/>
                </a:lnTo>
                <a:lnTo>
                  <a:pt x="2572553" y="1982782"/>
                </a:lnTo>
                <a:lnTo>
                  <a:pt x="2592439" y="1942477"/>
                </a:lnTo>
                <a:lnTo>
                  <a:pt x="2611020" y="1901434"/>
                </a:lnTo>
                <a:lnTo>
                  <a:pt x="2628270" y="1859680"/>
                </a:lnTo>
                <a:lnTo>
                  <a:pt x="2644162" y="1817243"/>
                </a:lnTo>
                <a:lnTo>
                  <a:pt x="2658669" y="1774149"/>
                </a:lnTo>
                <a:lnTo>
                  <a:pt x="2671763" y="1730426"/>
                </a:lnTo>
                <a:lnTo>
                  <a:pt x="2683417" y="1686100"/>
                </a:lnTo>
                <a:lnTo>
                  <a:pt x="2693606" y="1641199"/>
                </a:lnTo>
                <a:lnTo>
                  <a:pt x="2702300" y="1595749"/>
                </a:lnTo>
                <a:lnTo>
                  <a:pt x="2709475" y="1549777"/>
                </a:lnTo>
                <a:lnTo>
                  <a:pt x="2715102" y="1503311"/>
                </a:lnTo>
                <a:lnTo>
                  <a:pt x="2719155" y="1456377"/>
                </a:lnTo>
                <a:lnTo>
                  <a:pt x="2721607" y="1409003"/>
                </a:lnTo>
                <a:lnTo>
                  <a:pt x="2722430" y="1361215"/>
                </a:lnTo>
                <a:lnTo>
                  <a:pt x="2721607" y="1313427"/>
                </a:lnTo>
                <a:lnTo>
                  <a:pt x="2719155" y="1266052"/>
                </a:lnTo>
                <a:lnTo>
                  <a:pt x="2715102" y="1219118"/>
                </a:lnTo>
                <a:lnTo>
                  <a:pt x="2709475" y="1172652"/>
                </a:lnTo>
                <a:lnTo>
                  <a:pt x="2702300" y="1126681"/>
                </a:lnTo>
                <a:lnTo>
                  <a:pt x="2693606" y="1081231"/>
                </a:lnTo>
                <a:lnTo>
                  <a:pt x="2683417" y="1036329"/>
                </a:lnTo>
                <a:lnTo>
                  <a:pt x="2671763" y="992003"/>
                </a:lnTo>
                <a:lnTo>
                  <a:pt x="2658669" y="948280"/>
                </a:lnTo>
                <a:lnTo>
                  <a:pt x="2644162" y="905186"/>
                </a:lnTo>
                <a:lnTo>
                  <a:pt x="2628270" y="862749"/>
                </a:lnTo>
                <a:lnTo>
                  <a:pt x="2611020" y="820995"/>
                </a:lnTo>
                <a:lnTo>
                  <a:pt x="2592439" y="779952"/>
                </a:lnTo>
                <a:lnTo>
                  <a:pt x="2572553" y="739647"/>
                </a:lnTo>
                <a:lnTo>
                  <a:pt x="2551389" y="700106"/>
                </a:lnTo>
                <a:lnTo>
                  <a:pt x="2528975" y="661356"/>
                </a:lnTo>
                <a:lnTo>
                  <a:pt x="2505338" y="623426"/>
                </a:lnTo>
                <a:lnTo>
                  <a:pt x="2480504" y="586340"/>
                </a:lnTo>
                <a:lnTo>
                  <a:pt x="2454501" y="550127"/>
                </a:lnTo>
                <a:lnTo>
                  <a:pt x="2427356" y="514814"/>
                </a:lnTo>
                <a:lnTo>
                  <a:pt x="2399095" y="480427"/>
                </a:lnTo>
                <a:lnTo>
                  <a:pt x="2369745" y="446994"/>
                </a:lnTo>
                <a:lnTo>
                  <a:pt x="2339334" y="414541"/>
                </a:lnTo>
                <a:lnTo>
                  <a:pt x="2307889" y="383095"/>
                </a:lnTo>
                <a:lnTo>
                  <a:pt x="2275436" y="352684"/>
                </a:lnTo>
                <a:lnTo>
                  <a:pt x="2242002" y="323335"/>
                </a:lnTo>
                <a:lnTo>
                  <a:pt x="2207615" y="295074"/>
                </a:lnTo>
                <a:lnTo>
                  <a:pt x="2172302" y="267928"/>
                </a:lnTo>
                <a:lnTo>
                  <a:pt x="2136089" y="241925"/>
                </a:lnTo>
                <a:lnTo>
                  <a:pt x="2099004" y="217091"/>
                </a:lnTo>
                <a:lnTo>
                  <a:pt x="2061073" y="193454"/>
                </a:lnTo>
                <a:lnTo>
                  <a:pt x="2022323" y="171040"/>
                </a:lnTo>
                <a:lnTo>
                  <a:pt x="1982782" y="149877"/>
                </a:lnTo>
                <a:lnTo>
                  <a:pt x="1942477" y="129991"/>
                </a:lnTo>
                <a:lnTo>
                  <a:pt x="1901434" y="111409"/>
                </a:lnTo>
                <a:lnTo>
                  <a:pt x="1859680" y="94159"/>
                </a:lnTo>
                <a:lnTo>
                  <a:pt x="1817243" y="78267"/>
                </a:lnTo>
                <a:lnTo>
                  <a:pt x="1774149" y="63761"/>
                </a:lnTo>
                <a:lnTo>
                  <a:pt x="1730426" y="50667"/>
                </a:lnTo>
                <a:lnTo>
                  <a:pt x="1686100" y="39012"/>
                </a:lnTo>
                <a:lnTo>
                  <a:pt x="1641199" y="28824"/>
                </a:lnTo>
                <a:lnTo>
                  <a:pt x="1595749" y="20129"/>
                </a:lnTo>
                <a:lnTo>
                  <a:pt x="1549777" y="12954"/>
                </a:lnTo>
                <a:lnTo>
                  <a:pt x="1503311" y="7327"/>
                </a:lnTo>
                <a:lnTo>
                  <a:pt x="1456377" y="3274"/>
                </a:lnTo>
                <a:lnTo>
                  <a:pt x="1409003" y="823"/>
                </a:lnTo>
                <a:lnTo>
                  <a:pt x="1361215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833966" y="8085980"/>
            <a:ext cx="1936114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" dirty="0">
                <a:latin typeface="Gotham-Light"/>
                <a:cs typeface="Gotham-Light"/>
              </a:rPr>
              <a:t>Consultancy</a:t>
            </a:r>
            <a:endParaRPr sz="2450">
              <a:latin typeface="Gotham-Light"/>
              <a:cs typeface="Gotham-Ligh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89443" y="2650852"/>
            <a:ext cx="5549900" cy="1068070"/>
          </a:xfrm>
          <a:custGeom>
            <a:avLst/>
            <a:gdLst/>
            <a:ahLst/>
            <a:cxnLst/>
            <a:rect l="l" t="t" r="r" b="b"/>
            <a:pathLst>
              <a:path w="5549900" h="1068070">
                <a:moveTo>
                  <a:pt x="5235442" y="0"/>
                </a:moveTo>
                <a:lnTo>
                  <a:pt x="314126" y="0"/>
                </a:lnTo>
                <a:lnTo>
                  <a:pt x="132522" y="4908"/>
                </a:lnTo>
                <a:lnTo>
                  <a:pt x="39265" y="39265"/>
                </a:lnTo>
                <a:lnTo>
                  <a:pt x="4908" y="132522"/>
                </a:lnTo>
                <a:lnTo>
                  <a:pt x="0" y="314126"/>
                </a:lnTo>
                <a:lnTo>
                  <a:pt x="0" y="753903"/>
                </a:lnTo>
                <a:lnTo>
                  <a:pt x="4908" y="935508"/>
                </a:lnTo>
                <a:lnTo>
                  <a:pt x="39265" y="1028764"/>
                </a:lnTo>
                <a:lnTo>
                  <a:pt x="132522" y="1063122"/>
                </a:lnTo>
                <a:lnTo>
                  <a:pt x="314126" y="1068030"/>
                </a:lnTo>
                <a:lnTo>
                  <a:pt x="5235442" y="1068030"/>
                </a:lnTo>
                <a:lnTo>
                  <a:pt x="5417047" y="1063122"/>
                </a:lnTo>
                <a:lnTo>
                  <a:pt x="5510303" y="1028764"/>
                </a:lnTo>
                <a:lnTo>
                  <a:pt x="5544661" y="935508"/>
                </a:lnTo>
                <a:lnTo>
                  <a:pt x="5549569" y="753903"/>
                </a:lnTo>
                <a:lnTo>
                  <a:pt x="5549569" y="314126"/>
                </a:lnTo>
                <a:lnTo>
                  <a:pt x="5544661" y="132522"/>
                </a:lnTo>
                <a:lnTo>
                  <a:pt x="5510303" y="39265"/>
                </a:lnTo>
                <a:lnTo>
                  <a:pt x="5417047" y="4908"/>
                </a:lnTo>
                <a:lnTo>
                  <a:pt x="5235442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957128" y="2837096"/>
            <a:ext cx="5014595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4100" b="1" spc="-210" dirty="0">
                <a:solidFill>
                  <a:srgbClr val="FFFFFF"/>
                </a:solidFill>
                <a:latin typeface="Gotham"/>
                <a:cs typeface="Gotham"/>
              </a:rPr>
              <a:t>You </a:t>
            </a:r>
            <a:r>
              <a:rPr sz="4100" b="1" spc="-85" dirty="0">
                <a:solidFill>
                  <a:srgbClr val="FFFFFF"/>
                </a:solidFill>
                <a:latin typeface="Gotham"/>
                <a:cs typeface="Gotham"/>
              </a:rPr>
              <a:t>could </a:t>
            </a:r>
            <a:r>
              <a:rPr sz="4100" b="1" spc="-95" dirty="0">
                <a:solidFill>
                  <a:srgbClr val="FFFFFF"/>
                </a:solidFill>
                <a:latin typeface="Gotham"/>
                <a:cs typeface="Gotham"/>
              </a:rPr>
              <a:t>work </a:t>
            </a:r>
            <a:r>
              <a:rPr sz="4100" b="1" spc="-55" dirty="0">
                <a:solidFill>
                  <a:srgbClr val="FFFFFF"/>
                </a:solidFill>
                <a:latin typeface="Gotham"/>
                <a:cs typeface="Gotham"/>
              </a:rPr>
              <a:t>at</a:t>
            </a:r>
            <a:r>
              <a:rPr sz="4100" b="1" spc="-470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4100" b="1" spc="10" dirty="0">
                <a:solidFill>
                  <a:srgbClr val="FFFFFF"/>
                </a:solidFill>
                <a:latin typeface="Gotham"/>
                <a:cs typeface="Gotham"/>
              </a:rPr>
              <a:t>a</a:t>
            </a:r>
            <a:endParaRPr sz="4100" dirty="0">
              <a:latin typeface="Gotham"/>
              <a:cs typeface="Gotha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872228" y="10039350"/>
            <a:ext cx="660400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10" dirty="0">
                <a:latin typeface="Gotham"/>
                <a:cs typeface="Gotham"/>
              </a:rPr>
              <a:t>Just </a:t>
            </a:r>
            <a:r>
              <a:rPr sz="4950" b="1" spc="-105" dirty="0">
                <a:latin typeface="Gotham"/>
                <a:cs typeface="Gotham"/>
              </a:rPr>
              <a:t>about</a:t>
            </a:r>
            <a:r>
              <a:rPr sz="4950" b="1" spc="-430" dirty="0">
                <a:latin typeface="Gotham"/>
                <a:cs typeface="Gotham"/>
              </a:rPr>
              <a:t> </a:t>
            </a:r>
            <a:r>
              <a:rPr sz="4950" b="1" spc="-150" dirty="0">
                <a:latin typeface="Gotham"/>
                <a:cs typeface="Gotham"/>
              </a:rPr>
              <a:t>anywhere!</a:t>
            </a:r>
            <a:endParaRPr sz="4950">
              <a:latin typeface="Gotham"/>
              <a:cs typeface="Gotha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E4A60B2D-5BE2-F843-A83D-BFE08AE632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19209979" y="5478886"/>
            <a:ext cx="174625" cy="187325"/>
          </a:xfrm>
          <a:custGeom>
            <a:avLst/>
            <a:gdLst/>
            <a:ahLst/>
            <a:cxnLst/>
            <a:rect l="l" t="t" r="r" b="b"/>
            <a:pathLst>
              <a:path w="174625" h="187325">
                <a:moveTo>
                  <a:pt x="174078" y="0"/>
                </a:moveTo>
                <a:lnTo>
                  <a:pt x="0" y="0"/>
                </a:lnTo>
                <a:lnTo>
                  <a:pt x="0" y="187167"/>
                </a:lnTo>
                <a:lnTo>
                  <a:pt x="174078" y="187167"/>
                </a:lnTo>
                <a:lnTo>
                  <a:pt x="174078" y="0"/>
                </a:lnTo>
                <a:close/>
              </a:path>
            </a:pathLst>
          </a:custGeom>
          <a:ln w="11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2238235" y="5843138"/>
            <a:ext cx="6653530" cy="338391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just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Gotham-Light"/>
                <a:cs typeface="Gotham-Light"/>
              </a:rPr>
              <a:t>What surprised </a:t>
            </a:r>
            <a:r>
              <a:rPr sz="2800" spc="-70" dirty="0">
                <a:solidFill>
                  <a:srgbClr val="FFFFFF"/>
                </a:solidFill>
                <a:latin typeface="Gotham-Light"/>
                <a:cs typeface="Gotham-Light"/>
              </a:rPr>
              <a:t>you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about </a:t>
            </a:r>
            <a:r>
              <a:rPr sz="2800" spc="-40" dirty="0">
                <a:solidFill>
                  <a:srgbClr val="FFFFFF"/>
                </a:solidFill>
                <a:latin typeface="Gotham-Light"/>
                <a:cs typeface="Gotham-Light"/>
              </a:rPr>
              <a:t>the </a:t>
            </a:r>
            <a:r>
              <a:rPr sz="2800" spc="-45" dirty="0">
                <a:solidFill>
                  <a:srgbClr val="FFFFFF"/>
                </a:solidFill>
                <a:latin typeface="Gotham-Light"/>
                <a:cs typeface="Gotham-Light"/>
              </a:rPr>
              <a:t>jobs</a:t>
            </a:r>
            <a:r>
              <a:rPr sz="2800" spc="-430" dirty="0">
                <a:solidFill>
                  <a:srgbClr val="FFFFFF"/>
                </a:solidFill>
                <a:latin typeface="Gotham-Light"/>
                <a:cs typeface="Gotham-Light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that 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are linked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to </a:t>
            </a:r>
            <a:r>
              <a:rPr sz="2800" spc="-60" dirty="0">
                <a:solidFill>
                  <a:srgbClr val="FFFFFF"/>
                </a:solidFill>
                <a:latin typeface="Gotham-Light"/>
                <a:cs typeface="Gotham-Light"/>
              </a:rPr>
              <a:t>chemistry? </a:t>
            </a:r>
            <a:r>
              <a:rPr sz="2800" spc="-140" dirty="0">
                <a:solidFill>
                  <a:srgbClr val="FFFFFF"/>
                </a:solidFill>
                <a:latin typeface="Gotham-Light"/>
                <a:cs typeface="Gotham-Light"/>
              </a:rPr>
              <a:t>Tell </a:t>
            </a:r>
            <a:r>
              <a:rPr sz="2800" spc="-40" dirty="0">
                <a:solidFill>
                  <a:srgbClr val="FFFFFF"/>
                </a:solidFill>
                <a:latin typeface="Gotham-Light"/>
                <a:cs typeface="Gotham-Light"/>
              </a:rPr>
              <a:t>the </a:t>
            </a:r>
            <a:r>
              <a:rPr sz="2800" spc="-60" dirty="0">
                <a:solidFill>
                  <a:srgbClr val="FFFFFF"/>
                </a:solidFill>
                <a:latin typeface="Gotham-Light"/>
                <a:cs typeface="Gotham-Light"/>
              </a:rPr>
              <a:t>person 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next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to</a:t>
            </a:r>
            <a:r>
              <a:rPr sz="2800" spc="-170" dirty="0">
                <a:solidFill>
                  <a:srgbClr val="FFFFFF"/>
                </a:solidFill>
                <a:latin typeface="Gotham-Light"/>
                <a:cs typeface="Gotham-Light"/>
              </a:rPr>
              <a:t> </a:t>
            </a:r>
            <a:r>
              <a:rPr sz="2800" spc="-80" dirty="0">
                <a:solidFill>
                  <a:srgbClr val="FFFFFF"/>
                </a:solidFill>
                <a:latin typeface="Gotham-Light"/>
                <a:cs typeface="Gotham-Light"/>
              </a:rPr>
              <a:t>you!</a:t>
            </a:r>
            <a:endParaRPr sz="2800" dirty="0">
              <a:latin typeface="Gotham-Light"/>
              <a:cs typeface="Gotham-Ligh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 dirty="0">
              <a:latin typeface="Gotham-Light"/>
              <a:cs typeface="Gotham-Light"/>
            </a:endParaRPr>
          </a:p>
          <a:p>
            <a:pPr marL="12700" algn="just">
              <a:lnSpc>
                <a:spcPts val="3329"/>
              </a:lnSpc>
            </a:pPr>
            <a:r>
              <a:rPr sz="2800" b="1" spc="-50" dirty="0">
                <a:solidFill>
                  <a:srgbClr val="FFFFFF"/>
                </a:solidFill>
                <a:latin typeface="Gotham"/>
                <a:cs typeface="Gotham"/>
              </a:rPr>
              <a:t>Now </a:t>
            </a:r>
            <a:r>
              <a:rPr sz="2800" b="1" spc="-70" dirty="0">
                <a:solidFill>
                  <a:srgbClr val="FFFFFF"/>
                </a:solidFill>
                <a:latin typeface="Gotham"/>
                <a:cs typeface="Gotham"/>
              </a:rPr>
              <a:t>ask </a:t>
            </a:r>
            <a:r>
              <a:rPr sz="2800" b="1" spc="-60" dirty="0">
                <a:solidFill>
                  <a:srgbClr val="FFFFFF"/>
                </a:solidFill>
                <a:latin typeface="Gotham"/>
                <a:cs typeface="Gotham"/>
              </a:rPr>
              <a:t>the </a:t>
            </a:r>
            <a:r>
              <a:rPr sz="2800" b="1" spc="-70" dirty="0">
                <a:solidFill>
                  <a:srgbClr val="FFFFFF"/>
                </a:solidFill>
                <a:latin typeface="Gotham"/>
                <a:cs typeface="Gotham"/>
              </a:rPr>
              <a:t>same</a:t>
            </a:r>
            <a:r>
              <a:rPr sz="2800" b="1" spc="-2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2800" b="1" spc="-70" dirty="0">
                <a:solidFill>
                  <a:srgbClr val="FFFFFF"/>
                </a:solidFill>
                <a:latin typeface="Gotham"/>
                <a:cs typeface="Gotham"/>
              </a:rPr>
              <a:t>person:</a:t>
            </a:r>
            <a:endParaRPr sz="2800" dirty="0">
              <a:latin typeface="Gotham"/>
              <a:cs typeface="Gotham"/>
            </a:endParaRPr>
          </a:p>
          <a:p>
            <a:pPr marL="12700" marR="234950" algn="just">
              <a:lnSpc>
                <a:spcPts val="3300"/>
              </a:lnSpc>
              <a:spcBef>
                <a:spcPts val="130"/>
              </a:spcBef>
            </a:pPr>
            <a:r>
              <a:rPr sz="2800" spc="-125" dirty="0">
                <a:solidFill>
                  <a:srgbClr val="FFFFFF"/>
                </a:solidFill>
                <a:latin typeface="Gotham-Light"/>
                <a:cs typeface="Gotham-Light"/>
              </a:rPr>
              <a:t>“Tell </a:t>
            </a:r>
            <a:r>
              <a:rPr sz="2800" spc="-30" dirty="0">
                <a:solidFill>
                  <a:srgbClr val="FFFFFF"/>
                </a:solidFill>
                <a:latin typeface="Gotham-Light"/>
                <a:cs typeface="Gotham-Light"/>
              </a:rPr>
              <a:t>me </a:t>
            </a:r>
            <a:r>
              <a:rPr sz="2800" spc="-40" dirty="0">
                <a:solidFill>
                  <a:srgbClr val="FFFFFF"/>
                </a:solidFill>
                <a:latin typeface="Gotham-Light"/>
                <a:cs typeface="Gotham-Light"/>
              </a:rPr>
              <a:t>one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thing that might </a:t>
            </a:r>
            <a:r>
              <a:rPr sz="2800" spc="-30" dirty="0">
                <a:solidFill>
                  <a:srgbClr val="FFFFFF"/>
                </a:solidFill>
                <a:latin typeface="Gotham-Light"/>
                <a:cs typeface="Gotham-Light"/>
              </a:rPr>
              <a:t>be</a:t>
            </a:r>
            <a:r>
              <a:rPr sz="2800" spc="-475" dirty="0">
                <a:solidFill>
                  <a:srgbClr val="FFFFFF"/>
                </a:solidFill>
                <a:latin typeface="Gotham-Light"/>
                <a:cs typeface="Gotham-Light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Gotham-Light"/>
                <a:cs typeface="Gotham-Light"/>
              </a:rPr>
              <a:t>good  </a:t>
            </a:r>
            <a:r>
              <a:rPr sz="2800" spc="-50" dirty="0">
                <a:solidFill>
                  <a:srgbClr val="FFFFFF"/>
                </a:solidFill>
                <a:latin typeface="Gotham-Light"/>
                <a:cs typeface="Gotham-Light"/>
              </a:rPr>
              <a:t>for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your future </a:t>
            </a:r>
            <a:r>
              <a:rPr sz="2800" spc="-30" dirty="0">
                <a:solidFill>
                  <a:srgbClr val="FFFFFF"/>
                </a:solidFill>
                <a:latin typeface="Gotham-Light"/>
                <a:cs typeface="Gotham-Light"/>
              </a:rPr>
              <a:t>if </a:t>
            </a:r>
            <a:r>
              <a:rPr sz="2800" spc="-70" dirty="0">
                <a:solidFill>
                  <a:srgbClr val="FFFFFF"/>
                </a:solidFill>
                <a:latin typeface="Gotham-Light"/>
                <a:cs typeface="Gotham-Light"/>
              </a:rPr>
              <a:t>you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take </a:t>
            </a:r>
            <a:r>
              <a:rPr sz="2800" dirty="0">
                <a:solidFill>
                  <a:srgbClr val="FFFFFF"/>
                </a:solidFill>
                <a:latin typeface="Gotham-Light"/>
                <a:cs typeface="Gotham-Light"/>
              </a:rPr>
              <a:t>a </a:t>
            </a:r>
            <a:r>
              <a:rPr sz="2800" spc="-65" dirty="0">
                <a:solidFill>
                  <a:srgbClr val="FFFFFF"/>
                </a:solidFill>
                <a:latin typeface="Gotham-Light"/>
                <a:cs typeface="Gotham-Light"/>
              </a:rPr>
              <a:t>chemistry  </a:t>
            </a:r>
            <a:r>
              <a:rPr sz="2800" spc="-60" dirty="0">
                <a:solidFill>
                  <a:srgbClr val="FFFFFF"/>
                </a:solidFill>
                <a:latin typeface="Gotham-Light"/>
                <a:cs typeface="Gotham-Light"/>
              </a:rPr>
              <a:t>qualification”</a:t>
            </a:r>
            <a:endParaRPr sz="2800" dirty="0">
              <a:latin typeface="Gotham-Light"/>
              <a:cs typeface="Gotham-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2E7659B0-1DAE-3F43-8F8F-26B31A3482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5189" y="5556"/>
            <a:ext cx="12165330" cy="11303000"/>
          </a:xfrm>
          <a:custGeom>
            <a:avLst/>
            <a:gdLst/>
            <a:ahLst/>
            <a:cxnLst/>
            <a:rect l="l" t="t" r="r" b="b"/>
            <a:pathLst>
              <a:path w="12165330" h="11303000">
                <a:moveTo>
                  <a:pt x="4024641" y="0"/>
                </a:moveTo>
                <a:lnTo>
                  <a:pt x="8140139" y="0"/>
                </a:lnTo>
                <a:lnTo>
                  <a:pt x="8184896" y="25400"/>
                </a:lnTo>
                <a:lnTo>
                  <a:pt x="8273916" y="50800"/>
                </a:lnTo>
                <a:lnTo>
                  <a:pt x="8318175" y="76200"/>
                </a:lnTo>
                <a:lnTo>
                  <a:pt x="8362266" y="88900"/>
                </a:lnTo>
                <a:lnTo>
                  <a:pt x="8406186" y="114300"/>
                </a:lnTo>
                <a:lnTo>
                  <a:pt x="8493508" y="139700"/>
                </a:lnTo>
                <a:lnTo>
                  <a:pt x="8536907" y="165100"/>
                </a:lnTo>
                <a:lnTo>
                  <a:pt x="8580129" y="177800"/>
                </a:lnTo>
                <a:lnTo>
                  <a:pt x="8666036" y="228600"/>
                </a:lnTo>
                <a:lnTo>
                  <a:pt x="8708718" y="241300"/>
                </a:lnTo>
                <a:lnTo>
                  <a:pt x="8751218" y="266700"/>
                </a:lnTo>
                <a:lnTo>
                  <a:pt x="8793532" y="279400"/>
                </a:lnTo>
                <a:lnTo>
                  <a:pt x="8919353" y="355600"/>
                </a:lnTo>
                <a:lnTo>
                  <a:pt x="8960913" y="368300"/>
                </a:lnTo>
                <a:lnTo>
                  <a:pt x="9125215" y="469900"/>
                </a:lnTo>
                <a:lnTo>
                  <a:pt x="9165797" y="482600"/>
                </a:lnTo>
                <a:lnTo>
                  <a:pt x="9405031" y="635000"/>
                </a:lnTo>
                <a:lnTo>
                  <a:pt x="9598641" y="762000"/>
                </a:lnTo>
                <a:lnTo>
                  <a:pt x="9636717" y="800100"/>
                </a:lnTo>
                <a:lnTo>
                  <a:pt x="9786814" y="901700"/>
                </a:lnTo>
                <a:lnTo>
                  <a:pt x="9823778" y="939800"/>
                </a:lnTo>
                <a:lnTo>
                  <a:pt x="9897025" y="990600"/>
                </a:lnTo>
                <a:lnTo>
                  <a:pt x="9933305" y="1028700"/>
                </a:lnTo>
                <a:lnTo>
                  <a:pt x="10005167" y="1079500"/>
                </a:lnTo>
                <a:lnTo>
                  <a:pt x="10040747" y="1117600"/>
                </a:lnTo>
                <a:lnTo>
                  <a:pt x="10111197" y="1168400"/>
                </a:lnTo>
                <a:lnTo>
                  <a:pt x="10146063" y="1206500"/>
                </a:lnTo>
                <a:lnTo>
                  <a:pt x="10180688" y="1231900"/>
                </a:lnTo>
                <a:lnTo>
                  <a:pt x="10215071" y="1270000"/>
                </a:lnTo>
                <a:lnTo>
                  <a:pt x="10249210" y="1295400"/>
                </a:lnTo>
                <a:lnTo>
                  <a:pt x="10283103" y="1333500"/>
                </a:lnTo>
                <a:lnTo>
                  <a:pt x="10316748" y="1358900"/>
                </a:lnTo>
                <a:lnTo>
                  <a:pt x="10383292" y="1435100"/>
                </a:lnTo>
                <a:lnTo>
                  <a:pt x="10416187" y="1460500"/>
                </a:lnTo>
                <a:lnTo>
                  <a:pt x="10448828" y="1498600"/>
                </a:lnTo>
                <a:lnTo>
                  <a:pt x="10481214" y="1524000"/>
                </a:lnTo>
                <a:lnTo>
                  <a:pt x="10513343" y="1562100"/>
                </a:lnTo>
                <a:lnTo>
                  <a:pt x="10576826" y="1638300"/>
                </a:lnTo>
                <a:lnTo>
                  <a:pt x="10608176" y="1663700"/>
                </a:lnTo>
                <a:lnTo>
                  <a:pt x="10639263" y="1701800"/>
                </a:lnTo>
                <a:lnTo>
                  <a:pt x="10670086" y="1739900"/>
                </a:lnTo>
                <a:lnTo>
                  <a:pt x="10700643" y="1778000"/>
                </a:lnTo>
                <a:lnTo>
                  <a:pt x="10730932" y="1803400"/>
                </a:lnTo>
                <a:lnTo>
                  <a:pt x="10760952" y="1841500"/>
                </a:lnTo>
                <a:lnTo>
                  <a:pt x="10790701" y="1879600"/>
                </a:lnTo>
                <a:lnTo>
                  <a:pt x="10820178" y="1917700"/>
                </a:lnTo>
                <a:lnTo>
                  <a:pt x="10849381" y="1955800"/>
                </a:lnTo>
                <a:lnTo>
                  <a:pt x="10878309" y="1993900"/>
                </a:lnTo>
                <a:lnTo>
                  <a:pt x="10906959" y="2032000"/>
                </a:lnTo>
                <a:lnTo>
                  <a:pt x="10935332" y="2057400"/>
                </a:lnTo>
                <a:lnTo>
                  <a:pt x="10963424" y="2095500"/>
                </a:lnTo>
                <a:lnTo>
                  <a:pt x="10991234" y="2133600"/>
                </a:lnTo>
                <a:lnTo>
                  <a:pt x="11018761" y="2171700"/>
                </a:lnTo>
                <a:lnTo>
                  <a:pt x="11046003" y="2209800"/>
                </a:lnTo>
                <a:lnTo>
                  <a:pt x="11072959" y="2247900"/>
                </a:lnTo>
                <a:lnTo>
                  <a:pt x="11099627" y="2286000"/>
                </a:lnTo>
                <a:lnTo>
                  <a:pt x="11126006" y="2324100"/>
                </a:lnTo>
                <a:lnTo>
                  <a:pt x="11152093" y="2374900"/>
                </a:lnTo>
                <a:lnTo>
                  <a:pt x="11177888" y="2413000"/>
                </a:lnTo>
                <a:lnTo>
                  <a:pt x="11203388" y="2451100"/>
                </a:lnTo>
                <a:lnTo>
                  <a:pt x="11228593" y="2489200"/>
                </a:lnTo>
                <a:lnTo>
                  <a:pt x="11253500" y="2527300"/>
                </a:lnTo>
                <a:lnTo>
                  <a:pt x="11278109" y="2565400"/>
                </a:lnTo>
                <a:lnTo>
                  <a:pt x="11302417" y="2603500"/>
                </a:lnTo>
                <a:lnTo>
                  <a:pt x="11326423" y="2641600"/>
                </a:lnTo>
                <a:lnTo>
                  <a:pt x="11350125" y="2692400"/>
                </a:lnTo>
                <a:lnTo>
                  <a:pt x="11373523" y="2730500"/>
                </a:lnTo>
                <a:lnTo>
                  <a:pt x="11396613" y="2768600"/>
                </a:lnTo>
                <a:lnTo>
                  <a:pt x="11419395" y="2806700"/>
                </a:lnTo>
                <a:lnTo>
                  <a:pt x="11441868" y="2857500"/>
                </a:lnTo>
                <a:lnTo>
                  <a:pt x="11464029" y="2895600"/>
                </a:lnTo>
                <a:lnTo>
                  <a:pt x="11485877" y="2933700"/>
                </a:lnTo>
                <a:lnTo>
                  <a:pt x="11507410" y="2971800"/>
                </a:lnTo>
                <a:lnTo>
                  <a:pt x="11528627" y="3022600"/>
                </a:lnTo>
                <a:lnTo>
                  <a:pt x="11549527" y="3060700"/>
                </a:lnTo>
                <a:lnTo>
                  <a:pt x="11570107" y="3098800"/>
                </a:lnTo>
                <a:lnTo>
                  <a:pt x="11590367" y="3149600"/>
                </a:lnTo>
                <a:lnTo>
                  <a:pt x="11610304" y="3187700"/>
                </a:lnTo>
                <a:lnTo>
                  <a:pt x="11629917" y="3238500"/>
                </a:lnTo>
                <a:lnTo>
                  <a:pt x="11649205" y="3276600"/>
                </a:lnTo>
                <a:lnTo>
                  <a:pt x="11668165" y="3314700"/>
                </a:lnTo>
                <a:lnTo>
                  <a:pt x="11686797" y="3365500"/>
                </a:lnTo>
                <a:lnTo>
                  <a:pt x="11705099" y="3403600"/>
                </a:lnTo>
                <a:lnTo>
                  <a:pt x="11723069" y="3454400"/>
                </a:lnTo>
                <a:lnTo>
                  <a:pt x="11740706" y="3492500"/>
                </a:lnTo>
                <a:lnTo>
                  <a:pt x="11758007" y="3543300"/>
                </a:lnTo>
                <a:lnTo>
                  <a:pt x="11774973" y="3581400"/>
                </a:lnTo>
                <a:lnTo>
                  <a:pt x="11791600" y="3632200"/>
                </a:lnTo>
                <a:lnTo>
                  <a:pt x="11807888" y="3670300"/>
                </a:lnTo>
                <a:lnTo>
                  <a:pt x="11823834" y="3721100"/>
                </a:lnTo>
                <a:lnTo>
                  <a:pt x="11839438" y="3759200"/>
                </a:lnTo>
                <a:lnTo>
                  <a:pt x="11854697" y="3810000"/>
                </a:lnTo>
                <a:lnTo>
                  <a:pt x="11869611" y="3848100"/>
                </a:lnTo>
                <a:lnTo>
                  <a:pt x="11884177" y="3898900"/>
                </a:lnTo>
                <a:lnTo>
                  <a:pt x="11898394" y="3949700"/>
                </a:lnTo>
                <a:lnTo>
                  <a:pt x="11912261" y="3987800"/>
                </a:lnTo>
                <a:lnTo>
                  <a:pt x="11925775" y="4038600"/>
                </a:lnTo>
                <a:lnTo>
                  <a:pt x="11938936" y="4076700"/>
                </a:lnTo>
                <a:lnTo>
                  <a:pt x="11951741" y="4127500"/>
                </a:lnTo>
                <a:lnTo>
                  <a:pt x="11964190" y="4178300"/>
                </a:lnTo>
                <a:lnTo>
                  <a:pt x="11976280" y="4216400"/>
                </a:lnTo>
                <a:lnTo>
                  <a:pt x="11988011" y="4267200"/>
                </a:lnTo>
                <a:lnTo>
                  <a:pt x="11999380" y="4318000"/>
                </a:lnTo>
                <a:lnTo>
                  <a:pt x="12010385" y="4356100"/>
                </a:lnTo>
                <a:lnTo>
                  <a:pt x="12021027" y="4406900"/>
                </a:lnTo>
                <a:lnTo>
                  <a:pt x="12031301" y="4457700"/>
                </a:lnTo>
                <a:lnTo>
                  <a:pt x="12041209" y="4508500"/>
                </a:lnTo>
                <a:lnTo>
                  <a:pt x="12050746" y="4546600"/>
                </a:lnTo>
                <a:lnTo>
                  <a:pt x="12059913" y="4597400"/>
                </a:lnTo>
                <a:lnTo>
                  <a:pt x="12068708" y="4648200"/>
                </a:lnTo>
                <a:lnTo>
                  <a:pt x="12077128" y="4699000"/>
                </a:lnTo>
                <a:lnTo>
                  <a:pt x="12085173" y="4737100"/>
                </a:lnTo>
                <a:lnTo>
                  <a:pt x="12092840" y="4787900"/>
                </a:lnTo>
                <a:lnTo>
                  <a:pt x="12100129" y="4838700"/>
                </a:lnTo>
                <a:lnTo>
                  <a:pt x="12107038" y="4889500"/>
                </a:lnTo>
                <a:lnTo>
                  <a:pt x="12113565" y="4940300"/>
                </a:lnTo>
                <a:lnTo>
                  <a:pt x="12119708" y="4991100"/>
                </a:lnTo>
                <a:lnTo>
                  <a:pt x="12125466" y="5029200"/>
                </a:lnTo>
                <a:lnTo>
                  <a:pt x="12130838" y="5080000"/>
                </a:lnTo>
                <a:lnTo>
                  <a:pt x="12135821" y="5130800"/>
                </a:lnTo>
                <a:lnTo>
                  <a:pt x="12140415" y="5181600"/>
                </a:lnTo>
                <a:lnTo>
                  <a:pt x="12144618" y="5232400"/>
                </a:lnTo>
                <a:lnTo>
                  <a:pt x="12148428" y="5283200"/>
                </a:lnTo>
                <a:lnTo>
                  <a:pt x="12151843" y="5334000"/>
                </a:lnTo>
                <a:lnTo>
                  <a:pt x="12154863" y="5384800"/>
                </a:lnTo>
                <a:lnTo>
                  <a:pt x="12157485" y="5422900"/>
                </a:lnTo>
                <a:lnTo>
                  <a:pt x="12159708" y="5473700"/>
                </a:lnTo>
                <a:lnTo>
                  <a:pt x="12161530" y="5524500"/>
                </a:lnTo>
                <a:lnTo>
                  <a:pt x="12162950" y="5575300"/>
                </a:lnTo>
                <a:lnTo>
                  <a:pt x="12163966" y="5626100"/>
                </a:lnTo>
                <a:lnTo>
                  <a:pt x="12164577" y="5676900"/>
                </a:lnTo>
                <a:lnTo>
                  <a:pt x="12164781" y="5727700"/>
                </a:lnTo>
                <a:lnTo>
                  <a:pt x="12164577" y="5778500"/>
                </a:lnTo>
                <a:lnTo>
                  <a:pt x="12163966" y="5829300"/>
                </a:lnTo>
                <a:lnTo>
                  <a:pt x="12162950" y="5880100"/>
                </a:lnTo>
                <a:lnTo>
                  <a:pt x="12161530" y="5930900"/>
                </a:lnTo>
                <a:lnTo>
                  <a:pt x="12159708" y="5981700"/>
                </a:lnTo>
                <a:lnTo>
                  <a:pt x="12157485" y="6032500"/>
                </a:lnTo>
                <a:lnTo>
                  <a:pt x="12154863" y="6083300"/>
                </a:lnTo>
                <a:lnTo>
                  <a:pt x="12151843" y="6134100"/>
                </a:lnTo>
                <a:lnTo>
                  <a:pt x="12148428" y="6172200"/>
                </a:lnTo>
                <a:lnTo>
                  <a:pt x="12144618" y="6223000"/>
                </a:lnTo>
                <a:lnTo>
                  <a:pt x="12140415" y="6273800"/>
                </a:lnTo>
                <a:lnTo>
                  <a:pt x="12135821" y="6324600"/>
                </a:lnTo>
                <a:lnTo>
                  <a:pt x="12130838" y="6375400"/>
                </a:lnTo>
                <a:lnTo>
                  <a:pt x="12125466" y="6426200"/>
                </a:lnTo>
                <a:lnTo>
                  <a:pt x="12119708" y="6477000"/>
                </a:lnTo>
                <a:lnTo>
                  <a:pt x="12113565" y="6527800"/>
                </a:lnTo>
                <a:lnTo>
                  <a:pt x="12107038" y="6565900"/>
                </a:lnTo>
                <a:lnTo>
                  <a:pt x="12100129" y="6616700"/>
                </a:lnTo>
                <a:lnTo>
                  <a:pt x="12092840" y="6667500"/>
                </a:lnTo>
                <a:lnTo>
                  <a:pt x="12085173" y="6718300"/>
                </a:lnTo>
                <a:lnTo>
                  <a:pt x="12077128" y="6769100"/>
                </a:lnTo>
                <a:lnTo>
                  <a:pt x="12068708" y="6807200"/>
                </a:lnTo>
                <a:lnTo>
                  <a:pt x="12059913" y="6858000"/>
                </a:lnTo>
                <a:lnTo>
                  <a:pt x="12050746" y="6908800"/>
                </a:lnTo>
                <a:lnTo>
                  <a:pt x="12041209" y="6959600"/>
                </a:lnTo>
                <a:lnTo>
                  <a:pt x="12031301" y="6997700"/>
                </a:lnTo>
                <a:lnTo>
                  <a:pt x="12021027" y="7048500"/>
                </a:lnTo>
                <a:lnTo>
                  <a:pt x="12010385" y="7099300"/>
                </a:lnTo>
                <a:lnTo>
                  <a:pt x="11999380" y="7137400"/>
                </a:lnTo>
                <a:lnTo>
                  <a:pt x="11988011" y="7188200"/>
                </a:lnTo>
                <a:lnTo>
                  <a:pt x="11976280" y="7239000"/>
                </a:lnTo>
                <a:lnTo>
                  <a:pt x="11964190" y="7289800"/>
                </a:lnTo>
                <a:lnTo>
                  <a:pt x="11951741" y="7327900"/>
                </a:lnTo>
                <a:lnTo>
                  <a:pt x="11938936" y="7378700"/>
                </a:lnTo>
                <a:lnTo>
                  <a:pt x="11925775" y="7416800"/>
                </a:lnTo>
                <a:lnTo>
                  <a:pt x="11912261" y="7467600"/>
                </a:lnTo>
                <a:lnTo>
                  <a:pt x="11898394" y="7518400"/>
                </a:lnTo>
                <a:lnTo>
                  <a:pt x="11884177" y="7556500"/>
                </a:lnTo>
                <a:lnTo>
                  <a:pt x="11869611" y="7607300"/>
                </a:lnTo>
                <a:lnTo>
                  <a:pt x="11854697" y="7645400"/>
                </a:lnTo>
                <a:lnTo>
                  <a:pt x="11839438" y="7696200"/>
                </a:lnTo>
                <a:lnTo>
                  <a:pt x="11823834" y="7747000"/>
                </a:lnTo>
                <a:lnTo>
                  <a:pt x="11807888" y="7785100"/>
                </a:lnTo>
                <a:lnTo>
                  <a:pt x="11791600" y="7835900"/>
                </a:lnTo>
                <a:lnTo>
                  <a:pt x="11774973" y="7874000"/>
                </a:lnTo>
                <a:lnTo>
                  <a:pt x="11758007" y="7924800"/>
                </a:lnTo>
                <a:lnTo>
                  <a:pt x="11740706" y="7962900"/>
                </a:lnTo>
                <a:lnTo>
                  <a:pt x="11723069" y="8013700"/>
                </a:lnTo>
                <a:lnTo>
                  <a:pt x="11705099" y="8051800"/>
                </a:lnTo>
                <a:lnTo>
                  <a:pt x="11686797" y="8089900"/>
                </a:lnTo>
                <a:lnTo>
                  <a:pt x="11668165" y="8140700"/>
                </a:lnTo>
                <a:lnTo>
                  <a:pt x="11649205" y="8178800"/>
                </a:lnTo>
                <a:lnTo>
                  <a:pt x="11629917" y="8229600"/>
                </a:lnTo>
                <a:lnTo>
                  <a:pt x="11610304" y="8267700"/>
                </a:lnTo>
                <a:lnTo>
                  <a:pt x="11590367" y="8305800"/>
                </a:lnTo>
                <a:lnTo>
                  <a:pt x="11570107" y="8356600"/>
                </a:lnTo>
                <a:lnTo>
                  <a:pt x="11549527" y="8394700"/>
                </a:lnTo>
                <a:lnTo>
                  <a:pt x="11528627" y="8445500"/>
                </a:lnTo>
                <a:lnTo>
                  <a:pt x="11507410" y="8483600"/>
                </a:lnTo>
                <a:lnTo>
                  <a:pt x="11485877" y="8521700"/>
                </a:lnTo>
                <a:lnTo>
                  <a:pt x="11464029" y="8559800"/>
                </a:lnTo>
                <a:lnTo>
                  <a:pt x="11441868" y="8610600"/>
                </a:lnTo>
                <a:lnTo>
                  <a:pt x="11419395" y="8648700"/>
                </a:lnTo>
                <a:lnTo>
                  <a:pt x="11396613" y="8686800"/>
                </a:lnTo>
                <a:lnTo>
                  <a:pt x="11373523" y="8724900"/>
                </a:lnTo>
                <a:lnTo>
                  <a:pt x="11350125" y="8775700"/>
                </a:lnTo>
                <a:lnTo>
                  <a:pt x="11326423" y="8813800"/>
                </a:lnTo>
                <a:lnTo>
                  <a:pt x="11302417" y="8851900"/>
                </a:lnTo>
                <a:lnTo>
                  <a:pt x="11278109" y="8890000"/>
                </a:lnTo>
                <a:lnTo>
                  <a:pt x="11253500" y="8928100"/>
                </a:lnTo>
                <a:lnTo>
                  <a:pt x="11228593" y="8966200"/>
                </a:lnTo>
                <a:lnTo>
                  <a:pt x="11203388" y="9017000"/>
                </a:lnTo>
                <a:lnTo>
                  <a:pt x="11177888" y="9055100"/>
                </a:lnTo>
                <a:lnTo>
                  <a:pt x="11152093" y="9093200"/>
                </a:lnTo>
                <a:lnTo>
                  <a:pt x="11126006" y="9131300"/>
                </a:lnTo>
                <a:lnTo>
                  <a:pt x="11099627" y="9169400"/>
                </a:lnTo>
                <a:lnTo>
                  <a:pt x="11072959" y="9207500"/>
                </a:lnTo>
                <a:lnTo>
                  <a:pt x="11046003" y="9245600"/>
                </a:lnTo>
                <a:lnTo>
                  <a:pt x="11018761" y="9283700"/>
                </a:lnTo>
                <a:lnTo>
                  <a:pt x="10991234" y="9321800"/>
                </a:lnTo>
                <a:lnTo>
                  <a:pt x="10963424" y="9359900"/>
                </a:lnTo>
                <a:lnTo>
                  <a:pt x="10935332" y="9398000"/>
                </a:lnTo>
                <a:lnTo>
                  <a:pt x="10906959" y="9436100"/>
                </a:lnTo>
                <a:lnTo>
                  <a:pt x="10878309" y="9474200"/>
                </a:lnTo>
                <a:lnTo>
                  <a:pt x="10849381" y="9499600"/>
                </a:lnTo>
                <a:lnTo>
                  <a:pt x="10820178" y="9537700"/>
                </a:lnTo>
                <a:lnTo>
                  <a:pt x="10790701" y="9575800"/>
                </a:lnTo>
                <a:lnTo>
                  <a:pt x="10760952" y="9613900"/>
                </a:lnTo>
                <a:lnTo>
                  <a:pt x="10730932" y="9652000"/>
                </a:lnTo>
                <a:lnTo>
                  <a:pt x="10700643" y="9690100"/>
                </a:lnTo>
                <a:lnTo>
                  <a:pt x="10670086" y="9715500"/>
                </a:lnTo>
                <a:lnTo>
                  <a:pt x="10639263" y="9753600"/>
                </a:lnTo>
                <a:lnTo>
                  <a:pt x="10608176" y="9791700"/>
                </a:lnTo>
                <a:lnTo>
                  <a:pt x="10576826" y="9829800"/>
                </a:lnTo>
                <a:lnTo>
                  <a:pt x="10545214" y="9855200"/>
                </a:lnTo>
                <a:lnTo>
                  <a:pt x="10481214" y="9931400"/>
                </a:lnTo>
                <a:lnTo>
                  <a:pt x="10448828" y="9956800"/>
                </a:lnTo>
                <a:lnTo>
                  <a:pt x="10383292" y="10033000"/>
                </a:lnTo>
                <a:lnTo>
                  <a:pt x="10350145" y="10058400"/>
                </a:lnTo>
                <a:lnTo>
                  <a:pt x="10316748" y="10096500"/>
                </a:lnTo>
                <a:lnTo>
                  <a:pt x="10283103" y="10121900"/>
                </a:lnTo>
                <a:lnTo>
                  <a:pt x="10249210" y="10160000"/>
                </a:lnTo>
                <a:lnTo>
                  <a:pt x="10215071" y="10185400"/>
                </a:lnTo>
                <a:lnTo>
                  <a:pt x="10180688" y="10223500"/>
                </a:lnTo>
                <a:lnTo>
                  <a:pt x="10146063" y="10248900"/>
                </a:lnTo>
                <a:lnTo>
                  <a:pt x="10111197" y="10287000"/>
                </a:lnTo>
                <a:lnTo>
                  <a:pt x="10076091" y="10312400"/>
                </a:lnTo>
                <a:lnTo>
                  <a:pt x="10040747" y="10350500"/>
                </a:lnTo>
                <a:lnTo>
                  <a:pt x="9969353" y="10401300"/>
                </a:lnTo>
                <a:lnTo>
                  <a:pt x="9933305" y="10439400"/>
                </a:lnTo>
                <a:lnTo>
                  <a:pt x="9860516" y="10490200"/>
                </a:lnTo>
                <a:lnTo>
                  <a:pt x="9823778" y="10528300"/>
                </a:lnTo>
                <a:lnTo>
                  <a:pt x="9674574" y="10629900"/>
                </a:lnTo>
                <a:lnTo>
                  <a:pt x="9636717" y="10668000"/>
                </a:lnTo>
                <a:lnTo>
                  <a:pt x="9521839" y="10744200"/>
                </a:lnTo>
                <a:lnTo>
                  <a:pt x="9326108" y="10871200"/>
                </a:lnTo>
                <a:lnTo>
                  <a:pt x="9084433" y="11023600"/>
                </a:lnTo>
                <a:lnTo>
                  <a:pt x="9043455" y="11036300"/>
                </a:lnTo>
                <a:lnTo>
                  <a:pt x="8919353" y="11112500"/>
                </a:lnTo>
                <a:lnTo>
                  <a:pt x="8877601" y="11125200"/>
                </a:lnTo>
                <a:lnTo>
                  <a:pt x="8793532" y="11176000"/>
                </a:lnTo>
                <a:lnTo>
                  <a:pt x="8751218" y="11188700"/>
                </a:lnTo>
                <a:lnTo>
                  <a:pt x="8666036" y="11239500"/>
                </a:lnTo>
                <a:lnTo>
                  <a:pt x="8623172" y="11252200"/>
                </a:lnTo>
                <a:lnTo>
                  <a:pt x="8580129" y="11277600"/>
                </a:lnTo>
                <a:lnTo>
                  <a:pt x="8536907" y="11290300"/>
                </a:lnTo>
                <a:lnTo>
                  <a:pt x="8501651" y="11303000"/>
                </a:lnTo>
                <a:lnTo>
                  <a:pt x="3663129" y="11303000"/>
                </a:lnTo>
                <a:lnTo>
                  <a:pt x="3627874" y="11290300"/>
                </a:lnTo>
                <a:lnTo>
                  <a:pt x="3584652" y="11277600"/>
                </a:lnTo>
                <a:lnTo>
                  <a:pt x="3541608" y="11252200"/>
                </a:lnTo>
                <a:lnTo>
                  <a:pt x="3498744" y="11239500"/>
                </a:lnTo>
                <a:lnTo>
                  <a:pt x="3413563" y="11188700"/>
                </a:lnTo>
                <a:lnTo>
                  <a:pt x="3371248" y="11176000"/>
                </a:lnTo>
                <a:lnTo>
                  <a:pt x="3287179" y="11125200"/>
                </a:lnTo>
                <a:lnTo>
                  <a:pt x="3245428" y="11112500"/>
                </a:lnTo>
                <a:lnTo>
                  <a:pt x="3121325" y="11036300"/>
                </a:lnTo>
                <a:lnTo>
                  <a:pt x="3080347" y="11023600"/>
                </a:lnTo>
                <a:lnTo>
                  <a:pt x="2838672" y="10871200"/>
                </a:lnTo>
                <a:lnTo>
                  <a:pt x="2642942" y="10744200"/>
                </a:lnTo>
                <a:lnTo>
                  <a:pt x="2528064" y="10668000"/>
                </a:lnTo>
                <a:lnTo>
                  <a:pt x="2490207" y="10629900"/>
                </a:lnTo>
                <a:lnTo>
                  <a:pt x="2341002" y="10528300"/>
                </a:lnTo>
                <a:lnTo>
                  <a:pt x="2304264" y="10490200"/>
                </a:lnTo>
                <a:lnTo>
                  <a:pt x="2231476" y="10439400"/>
                </a:lnTo>
                <a:lnTo>
                  <a:pt x="2195428" y="10401300"/>
                </a:lnTo>
                <a:lnTo>
                  <a:pt x="2124033" y="10350500"/>
                </a:lnTo>
                <a:lnTo>
                  <a:pt x="2088690" y="10312400"/>
                </a:lnTo>
                <a:lnTo>
                  <a:pt x="2053584" y="10287000"/>
                </a:lnTo>
                <a:lnTo>
                  <a:pt x="2018718" y="10248900"/>
                </a:lnTo>
                <a:lnTo>
                  <a:pt x="1984092" y="10223500"/>
                </a:lnTo>
                <a:lnTo>
                  <a:pt x="1949709" y="10185400"/>
                </a:lnTo>
                <a:lnTo>
                  <a:pt x="1915571" y="10160000"/>
                </a:lnTo>
                <a:lnTo>
                  <a:pt x="1881678" y="10121900"/>
                </a:lnTo>
                <a:lnTo>
                  <a:pt x="1848032" y="10096500"/>
                </a:lnTo>
                <a:lnTo>
                  <a:pt x="1814635" y="10058400"/>
                </a:lnTo>
                <a:lnTo>
                  <a:pt x="1781488" y="10033000"/>
                </a:lnTo>
                <a:lnTo>
                  <a:pt x="1715953" y="9956800"/>
                </a:lnTo>
                <a:lnTo>
                  <a:pt x="1683567" y="9931400"/>
                </a:lnTo>
                <a:lnTo>
                  <a:pt x="1619566" y="9855200"/>
                </a:lnTo>
                <a:lnTo>
                  <a:pt x="1587955" y="9829800"/>
                </a:lnTo>
                <a:lnTo>
                  <a:pt x="1556604" y="9791700"/>
                </a:lnTo>
                <a:lnTo>
                  <a:pt x="1525517" y="9753600"/>
                </a:lnTo>
                <a:lnTo>
                  <a:pt x="1494694" y="9715500"/>
                </a:lnTo>
                <a:lnTo>
                  <a:pt x="1464138" y="9690100"/>
                </a:lnTo>
                <a:lnTo>
                  <a:pt x="1433849" y="9652000"/>
                </a:lnTo>
                <a:lnTo>
                  <a:pt x="1403829" y="9613900"/>
                </a:lnTo>
                <a:lnTo>
                  <a:pt x="1374079" y="9575800"/>
                </a:lnTo>
                <a:lnTo>
                  <a:pt x="1344602" y="9537700"/>
                </a:lnTo>
                <a:lnTo>
                  <a:pt x="1315399" y="9499600"/>
                </a:lnTo>
                <a:lnTo>
                  <a:pt x="1286472" y="9474200"/>
                </a:lnTo>
                <a:lnTo>
                  <a:pt x="1257821" y="9436100"/>
                </a:lnTo>
                <a:lnTo>
                  <a:pt x="1229449" y="9398000"/>
                </a:lnTo>
                <a:lnTo>
                  <a:pt x="1201357" y="9359900"/>
                </a:lnTo>
                <a:lnTo>
                  <a:pt x="1173547" y="9321800"/>
                </a:lnTo>
                <a:lnTo>
                  <a:pt x="1146019" y="9283700"/>
                </a:lnTo>
                <a:lnTo>
                  <a:pt x="1118777" y="9245600"/>
                </a:lnTo>
                <a:lnTo>
                  <a:pt x="1091821" y="9207500"/>
                </a:lnTo>
                <a:lnTo>
                  <a:pt x="1065153" y="9169400"/>
                </a:lnTo>
                <a:lnTo>
                  <a:pt x="1038775" y="9131300"/>
                </a:lnTo>
                <a:lnTo>
                  <a:pt x="1012688" y="9093200"/>
                </a:lnTo>
                <a:lnTo>
                  <a:pt x="986893" y="9055100"/>
                </a:lnTo>
                <a:lnTo>
                  <a:pt x="961392" y="9017000"/>
                </a:lnTo>
                <a:lnTo>
                  <a:pt x="936188" y="8966200"/>
                </a:lnTo>
                <a:lnTo>
                  <a:pt x="911280" y="8928100"/>
                </a:lnTo>
                <a:lnTo>
                  <a:pt x="886672" y="8890000"/>
                </a:lnTo>
                <a:lnTo>
                  <a:pt x="862364" y="8851900"/>
                </a:lnTo>
                <a:lnTo>
                  <a:pt x="838358" y="8813800"/>
                </a:lnTo>
                <a:lnTo>
                  <a:pt x="814655" y="8775700"/>
                </a:lnTo>
                <a:lnTo>
                  <a:pt x="791258" y="8724900"/>
                </a:lnTo>
                <a:lnTo>
                  <a:pt x="768167" y="8686800"/>
                </a:lnTo>
                <a:lnTo>
                  <a:pt x="745385" y="8648700"/>
                </a:lnTo>
                <a:lnTo>
                  <a:pt x="722913" y="8610600"/>
                </a:lnTo>
                <a:lnTo>
                  <a:pt x="700752" y="8559800"/>
                </a:lnTo>
                <a:lnTo>
                  <a:pt x="678904" y="8521700"/>
                </a:lnTo>
                <a:lnTo>
                  <a:pt x="657370" y="8483600"/>
                </a:lnTo>
                <a:lnTo>
                  <a:pt x="636153" y="8445500"/>
                </a:lnTo>
                <a:lnTo>
                  <a:pt x="615254" y="8394700"/>
                </a:lnTo>
                <a:lnTo>
                  <a:pt x="594673" y="8356600"/>
                </a:lnTo>
                <a:lnTo>
                  <a:pt x="574414" y="8305800"/>
                </a:lnTo>
                <a:lnTo>
                  <a:pt x="554477" y="8267700"/>
                </a:lnTo>
                <a:lnTo>
                  <a:pt x="534863" y="8229600"/>
                </a:lnTo>
                <a:lnTo>
                  <a:pt x="515576" y="8178800"/>
                </a:lnTo>
                <a:lnTo>
                  <a:pt x="496615" y="8140700"/>
                </a:lnTo>
                <a:lnTo>
                  <a:pt x="477983" y="8089900"/>
                </a:lnTo>
                <a:lnTo>
                  <a:pt x="459681" y="8051800"/>
                </a:lnTo>
                <a:lnTo>
                  <a:pt x="441711" y="8013700"/>
                </a:lnTo>
                <a:lnTo>
                  <a:pt x="424075" y="7962900"/>
                </a:lnTo>
                <a:lnTo>
                  <a:pt x="406773" y="7924800"/>
                </a:lnTo>
                <a:lnTo>
                  <a:pt x="389808" y="7874000"/>
                </a:lnTo>
                <a:lnTo>
                  <a:pt x="373181" y="7835900"/>
                </a:lnTo>
                <a:lnTo>
                  <a:pt x="356893" y="7785100"/>
                </a:lnTo>
                <a:lnTo>
                  <a:pt x="340946" y="7747000"/>
                </a:lnTo>
                <a:lnTo>
                  <a:pt x="325343" y="7696200"/>
                </a:lnTo>
                <a:lnTo>
                  <a:pt x="310083" y="7645400"/>
                </a:lnTo>
                <a:lnTo>
                  <a:pt x="295170" y="7607300"/>
                </a:lnTo>
                <a:lnTo>
                  <a:pt x="280604" y="7556500"/>
                </a:lnTo>
                <a:lnTo>
                  <a:pt x="266386" y="7518400"/>
                </a:lnTo>
                <a:lnTo>
                  <a:pt x="252520" y="7467600"/>
                </a:lnTo>
                <a:lnTo>
                  <a:pt x="239005" y="7416800"/>
                </a:lnTo>
                <a:lnTo>
                  <a:pt x="225845" y="7378700"/>
                </a:lnTo>
                <a:lnTo>
                  <a:pt x="213039" y="7327900"/>
                </a:lnTo>
                <a:lnTo>
                  <a:pt x="200590" y="7289800"/>
                </a:lnTo>
                <a:lnTo>
                  <a:pt x="188500" y="7239000"/>
                </a:lnTo>
                <a:lnTo>
                  <a:pt x="176770" y="7188200"/>
                </a:lnTo>
                <a:lnTo>
                  <a:pt x="165401" y="7137400"/>
                </a:lnTo>
                <a:lnTo>
                  <a:pt x="154395" y="7099300"/>
                </a:lnTo>
                <a:lnTo>
                  <a:pt x="143754" y="7048500"/>
                </a:lnTo>
                <a:lnTo>
                  <a:pt x="133479" y="6997700"/>
                </a:lnTo>
                <a:lnTo>
                  <a:pt x="123572" y="6959600"/>
                </a:lnTo>
                <a:lnTo>
                  <a:pt x="114034" y="6908800"/>
                </a:lnTo>
                <a:lnTo>
                  <a:pt x="104867" y="6858000"/>
                </a:lnTo>
                <a:lnTo>
                  <a:pt x="96073" y="6807200"/>
                </a:lnTo>
                <a:lnTo>
                  <a:pt x="87652" y="6769100"/>
                </a:lnTo>
                <a:lnTo>
                  <a:pt x="79608" y="6718300"/>
                </a:lnTo>
                <a:lnTo>
                  <a:pt x="71940" y="6667500"/>
                </a:lnTo>
                <a:lnTo>
                  <a:pt x="64651" y="6616700"/>
                </a:lnTo>
                <a:lnTo>
                  <a:pt x="57743" y="6565900"/>
                </a:lnTo>
                <a:lnTo>
                  <a:pt x="51216" y="6527800"/>
                </a:lnTo>
                <a:lnTo>
                  <a:pt x="45073" y="6477000"/>
                </a:lnTo>
                <a:lnTo>
                  <a:pt x="39314" y="6426200"/>
                </a:lnTo>
                <a:lnTo>
                  <a:pt x="33943" y="6375400"/>
                </a:lnTo>
                <a:lnTo>
                  <a:pt x="28959" y="6324600"/>
                </a:lnTo>
                <a:lnTo>
                  <a:pt x="24365" y="6273800"/>
                </a:lnTo>
                <a:lnTo>
                  <a:pt x="20162" y="6223000"/>
                </a:lnTo>
                <a:lnTo>
                  <a:pt x="16353" y="6172200"/>
                </a:lnTo>
                <a:lnTo>
                  <a:pt x="12937" y="6134100"/>
                </a:lnTo>
                <a:lnTo>
                  <a:pt x="9918" y="6083300"/>
                </a:lnTo>
                <a:lnTo>
                  <a:pt x="7296" y="6032500"/>
                </a:lnTo>
                <a:lnTo>
                  <a:pt x="5073" y="5981700"/>
                </a:lnTo>
                <a:lnTo>
                  <a:pt x="3251" y="5930900"/>
                </a:lnTo>
                <a:lnTo>
                  <a:pt x="1831" y="5880100"/>
                </a:lnTo>
                <a:lnTo>
                  <a:pt x="814" y="5829300"/>
                </a:lnTo>
                <a:lnTo>
                  <a:pt x="203" y="5778500"/>
                </a:lnTo>
                <a:lnTo>
                  <a:pt x="0" y="5727700"/>
                </a:lnTo>
                <a:lnTo>
                  <a:pt x="203" y="5676900"/>
                </a:lnTo>
                <a:lnTo>
                  <a:pt x="814" y="5626100"/>
                </a:lnTo>
                <a:lnTo>
                  <a:pt x="1831" y="5575300"/>
                </a:lnTo>
                <a:lnTo>
                  <a:pt x="3251" y="5524500"/>
                </a:lnTo>
                <a:lnTo>
                  <a:pt x="5073" y="5473700"/>
                </a:lnTo>
                <a:lnTo>
                  <a:pt x="7296" y="5422900"/>
                </a:lnTo>
                <a:lnTo>
                  <a:pt x="9918" y="5384800"/>
                </a:lnTo>
                <a:lnTo>
                  <a:pt x="12937" y="5334000"/>
                </a:lnTo>
                <a:lnTo>
                  <a:pt x="16353" y="5283200"/>
                </a:lnTo>
                <a:lnTo>
                  <a:pt x="20162" y="5232400"/>
                </a:lnTo>
                <a:lnTo>
                  <a:pt x="24365" y="5181600"/>
                </a:lnTo>
                <a:lnTo>
                  <a:pt x="28959" y="5130800"/>
                </a:lnTo>
                <a:lnTo>
                  <a:pt x="33943" y="5080000"/>
                </a:lnTo>
                <a:lnTo>
                  <a:pt x="39314" y="5029200"/>
                </a:lnTo>
                <a:lnTo>
                  <a:pt x="45073" y="4991100"/>
                </a:lnTo>
                <a:lnTo>
                  <a:pt x="51216" y="4940300"/>
                </a:lnTo>
                <a:lnTo>
                  <a:pt x="57743" y="4889500"/>
                </a:lnTo>
                <a:lnTo>
                  <a:pt x="64651" y="4838700"/>
                </a:lnTo>
                <a:lnTo>
                  <a:pt x="71940" y="4787900"/>
                </a:lnTo>
                <a:lnTo>
                  <a:pt x="79608" y="4737100"/>
                </a:lnTo>
                <a:lnTo>
                  <a:pt x="87652" y="4699000"/>
                </a:lnTo>
                <a:lnTo>
                  <a:pt x="96073" y="4648200"/>
                </a:lnTo>
                <a:lnTo>
                  <a:pt x="104867" y="4597400"/>
                </a:lnTo>
                <a:lnTo>
                  <a:pt x="114034" y="4546600"/>
                </a:lnTo>
                <a:lnTo>
                  <a:pt x="123572" y="4508500"/>
                </a:lnTo>
                <a:lnTo>
                  <a:pt x="133479" y="4457700"/>
                </a:lnTo>
                <a:lnTo>
                  <a:pt x="143754" y="4406900"/>
                </a:lnTo>
                <a:lnTo>
                  <a:pt x="154395" y="4356100"/>
                </a:lnTo>
                <a:lnTo>
                  <a:pt x="165401" y="4318000"/>
                </a:lnTo>
                <a:lnTo>
                  <a:pt x="176770" y="4267200"/>
                </a:lnTo>
                <a:lnTo>
                  <a:pt x="188500" y="4216400"/>
                </a:lnTo>
                <a:lnTo>
                  <a:pt x="200590" y="4178300"/>
                </a:lnTo>
                <a:lnTo>
                  <a:pt x="213039" y="4127500"/>
                </a:lnTo>
                <a:lnTo>
                  <a:pt x="225845" y="4076700"/>
                </a:lnTo>
                <a:lnTo>
                  <a:pt x="239005" y="4038600"/>
                </a:lnTo>
                <a:lnTo>
                  <a:pt x="252520" y="3987800"/>
                </a:lnTo>
                <a:lnTo>
                  <a:pt x="266386" y="3949700"/>
                </a:lnTo>
                <a:lnTo>
                  <a:pt x="280604" y="3898900"/>
                </a:lnTo>
                <a:lnTo>
                  <a:pt x="295170" y="3848100"/>
                </a:lnTo>
                <a:lnTo>
                  <a:pt x="310083" y="3810000"/>
                </a:lnTo>
                <a:lnTo>
                  <a:pt x="325343" y="3759200"/>
                </a:lnTo>
                <a:lnTo>
                  <a:pt x="340946" y="3721100"/>
                </a:lnTo>
                <a:lnTo>
                  <a:pt x="356893" y="3670300"/>
                </a:lnTo>
                <a:lnTo>
                  <a:pt x="373181" y="3632200"/>
                </a:lnTo>
                <a:lnTo>
                  <a:pt x="389808" y="3581400"/>
                </a:lnTo>
                <a:lnTo>
                  <a:pt x="406773" y="3543300"/>
                </a:lnTo>
                <a:lnTo>
                  <a:pt x="424075" y="3492500"/>
                </a:lnTo>
                <a:lnTo>
                  <a:pt x="441711" y="3454400"/>
                </a:lnTo>
                <a:lnTo>
                  <a:pt x="459681" y="3403600"/>
                </a:lnTo>
                <a:lnTo>
                  <a:pt x="477983" y="3365500"/>
                </a:lnTo>
                <a:lnTo>
                  <a:pt x="496615" y="3314700"/>
                </a:lnTo>
                <a:lnTo>
                  <a:pt x="515576" y="3276600"/>
                </a:lnTo>
                <a:lnTo>
                  <a:pt x="534863" y="3238500"/>
                </a:lnTo>
                <a:lnTo>
                  <a:pt x="554477" y="3187700"/>
                </a:lnTo>
                <a:lnTo>
                  <a:pt x="574414" y="3149600"/>
                </a:lnTo>
                <a:lnTo>
                  <a:pt x="594673" y="3098800"/>
                </a:lnTo>
                <a:lnTo>
                  <a:pt x="615254" y="3060700"/>
                </a:lnTo>
                <a:lnTo>
                  <a:pt x="636153" y="3022600"/>
                </a:lnTo>
                <a:lnTo>
                  <a:pt x="657370" y="2971800"/>
                </a:lnTo>
                <a:lnTo>
                  <a:pt x="678904" y="2933700"/>
                </a:lnTo>
                <a:lnTo>
                  <a:pt x="700752" y="2895600"/>
                </a:lnTo>
                <a:lnTo>
                  <a:pt x="722913" y="2857500"/>
                </a:lnTo>
                <a:lnTo>
                  <a:pt x="745385" y="2806700"/>
                </a:lnTo>
                <a:lnTo>
                  <a:pt x="768167" y="2768600"/>
                </a:lnTo>
                <a:lnTo>
                  <a:pt x="791258" y="2730500"/>
                </a:lnTo>
                <a:lnTo>
                  <a:pt x="814655" y="2692400"/>
                </a:lnTo>
                <a:lnTo>
                  <a:pt x="838358" y="2641600"/>
                </a:lnTo>
                <a:lnTo>
                  <a:pt x="862364" y="2603500"/>
                </a:lnTo>
                <a:lnTo>
                  <a:pt x="886672" y="2565400"/>
                </a:lnTo>
                <a:lnTo>
                  <a:pt x="911280" y="2527300"/>
                </a:lnTo>
                <a:lnTo>
                  <a:pt x="936188" y="2489200"/>
                </a:lnTo>
                <a:lnTo>
                  <a:pt x="961392" y="2451100"/>
                </a:lnTo>
                <a:lnTo>
                  <a:pt x="986893" y="2413000"/>
                </a:lnTo>
                <a:lnTo>
                  <a:pt x="1012688" y="2374900"/>
                </a:lnTo>
                <a:lnTo>
                  <a:pt x="1038775" y="2324100"/>
                </a:lnTo>
                <a:lnTo>
                  <a:pt x="1065153" y="2286000"/>
                </a:lnTo>
                <a:lnTo>
                  <a:pt x="1091821" y="2247900"/>
                </a:lnTo>
                <a:lnTo>
                  <a:pt x="1118777" y="2209800"/>
                </a:lnTo>
                <a:lnTo>
                  <a:pt x="1146019" y="2171700"/>
                </a:lnTo>
                <a:lnTo>
                  <a:pt x="1173547" y="2133600"/>
                </a:lnTo>
                <a:lnTo>
                  <a:pt x="1201357" y="2095500"/>
                </a:lnTo>
                <a:lnTo>
                  <a:pt x="1229449" y="2057400"/>
                </a:lnTo>
                <a:lnTo>
                  <a:pt x="1257821" y="2032000"/>
                </a:lnTo>
                <a:lnTo>
                  <a:pt x="1286472" y="1993900"/>
                </a:lnTo>
                <a:lnTo>
                  <a:pt x="1315399" y="1955800"/>
                </a:lnTo>
                <a:lnTo>
                  <a:pt x="1344602" y="1917700"/>
                </a:lnTo>
                <a:lnTo>
                  <a:pt x="1374079" y="1879600"/>
                </a:lnTo>
                <a:lnTo>
                  <a:pt x="1403829" y="1841500"/>
                </a:lnTo>
                <a:lnTo>
                  <a:pt x="1433849" y="1803400"/>
                </a:lnTo>
                <a:lnTo>
                  <a:pt x="1464138" y="1778000"/>
                </a:lnTo>
                <a:lnTo>
                  <a:pt x="1494694" y="1739900"/>
                </a:lnTo>
                <a:lnTo>
                  <a:pt x="1525517" y="1701800"/>
                </a:lnTo>
                <a:lnTo>
                  <a:pt x="1556604" y="1663700"/>
                </a:lnTo>
                <a:lnTo>
                  <a:pt x="1587955" y="1638300"/>
                </a:lnTo>
                <a:lnTo>
                  <a:pt x="1651437" y="1562100"/>
                </a:lnTo>
                <a:lnTo>
                  <a:pt x="1683567" y="1524000"/>
                </a:lnTo>
                <a:lnTo>
                  <a:pt x="1715953" y="1498600"/>
                </a:lnTo>
                <a:lnTo>
                  <a:pt x="1748594" y="1460500"/>
                </a:lnTo>
                <a:lnTo>
                  <a:pt x="1781488" y="1435100"/>
                </a:lnTo>
                <a:lnTo>
                  <a:pt x="1848032" y="1358900"/>
                </a:lnTo>
                <a:lnTo>
                  <a:pt x="1881678" y="1333500"/>
                </a:lnTo>
                <a:lnTo>
                  <a:pt x="1915571" y="1295400"/>
                </a:lnTo>
                <a:lnTo>
                  <a:pt x="1949709" y="1270000"/>
                </a:lnTo>
                <a:lnTo>
                  <a:pt x="1984092" y="1231900"/>
                </a:lnTo>
                <a:lnTo>
                  <a:pt x="2018718" y="1206500"/>
                </a:lnTo>
                <a:lnTo>
                  <a:pt x="2053584" y="1168400"/>
                </a:lnTo>
                <a:lnTo>
                  <a:pt x="2124033" y="1117600"/>
                </a:lnTo>
                <a:lnTo>
                  <a:pt x="2159613" y="1079500"/>
                </a:lnTo>
                <a:lnTo>
                  <a:pt x="2231476" y="1028700"/>
                </a:lnTo>
                <a:lnTo>
                  <a:pt x="2267755" y="990600"/>
                </a:lnTo>
                <a:lnTo>
                  <a:pt x="2341002" y="939800"/>
                </a:lnTo>
                <a:lnTo>
                  <a:pt x="2377967" y="901700"/>
                </a:lnTo>
                <a:lnTo>
                  <a:pt x="2528064" y="800100"/>
                </a:lnTo>
                <a:lnTo>
                  <a:pt x="2566139" y="762000"/>
                </a:lnTo>
                <a:lnTo>
                  <a:pt x="2759749" y="635000"/>
                </a:lnTo>
                <a:lnTo>
                  <a:pt x="2998983" y="482600"/>
                </a:lnTo>
                <a:lnTo>
                  <a:pt x="3039566" y="469900"/>
                </a:lnTo>
                <a:lnTo>
                  <a:pt x="3203867" y="368300"/>
                </a:lnTo>
                <a:lnTo>
                  <a:pt x="3245428" y="355600"/>
                </a:lnTo>
                <a:lnTo>
                  <a:pt x="3371248" y="279400"/>
                </a:lnTo>
                <a:lnTo>
                  <a:pt x="3413563" y="266700"/>
                </a:lnTo>
                <a:lnTo>
                  <a:pt x="3456062" y="241300"/>
                </a:lnTo>
                <a:lnTo>
                  <a:pt x="3498744" y="228600"/>
                </a:lnTo>
                <a:lnTo>
                  <a:pt x="3584652" y="177800"/>
                </a:lnTo>
                <a:lnTo>
                  <a:pt x="3627874" y="165100"/>
                </a:lnTo>
                <a:lnTo>
                  <a:pt x="3671273" y="139700"/>
                </a:lnTo>
                <a:lnTo>
                  <a:pt x="3758595" y="114300"/>
                </a:lnTo>
                <a:lnTo>
                  <a:pt x="3802515" y="88900"/>
                </a:lnTo>
                <a:lnTo>
                  <a:pt x="3846605" y="76200"/>
                </a:lnTo>
                <a:lnTo>
                  <a:pt x="3890865" y="50800"/>
                </a:lnTo>
                <a:lnTo>
                  <a:pt x="3979884" y="25400"/>
                </a:lnTo>
                <a:lnTo>
                  <a:pt x="4024641" y="0"/>
                </a:lnTo>
                <a:close/>
              </a:path>
            </a:pathLst>
          </a:custGeom>
          <a:solidFill>
            <a:srgbClr val="3840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036585" y="2359059"/>
            <a:ext cx="1315720" cy="1337945"/>
          </a:xfrm>
          <a:custGeom>
            <a:avLst/>
            <a:gdLst/>
            <a:ahLst/>
            <a:cxnLst/>
            <a:rect l="l" t="t" r="r" b="b"/>
            <a:pathLst>
              <a:path w="1315719" h="1337945">
                <a:moveTo>
                  <a:pt x="0" y="0"/>
                </a:moveTo>
                <a:lnTo>
                  <a:pt x="73145" y="22594"/>
                </a:lnTo>
                <a:lnTo>
                  <a:pt x="143497" y="46696"/>
                </a:lnTo>
                <a:lnTo>
                  <a:pt x="211110" y="72227"/>
                </a:lnTo>
                <a:lnTo>
                  <a:pt x="276040" y="99105"/>
                </a:lnTo>
                <a:lnTo>
                  <a:pt x="338345" y="127249"/>
                </a:lnTo>
                <a:lnTo>
                  <a:pt x="398080" y="156580"/>
                </a:lnTo>
                <a:lnTo>
                  <a:pt x="455301" y="187015"/>
                </a:lnTo>
                <a:lnTo>
                  <a:pt x="510065" y="218474"/>
                </a:lnTo>
                <a:lnTo>
                  <a:pt x="562428" y="250877"/>
                </a:lnTo>
                <a:lnTo>
                  <a:pt x="612447" y="284142"/>
                </a:lnTo>
                <a:lnTo>
                  <a:pt x="660176" y="318190"/>
                </a:lnTo>
                <a:lnTo>
                  <a:pt x="705673" y="352938"/>
                </a:lnTo>
                <a:lnTo>
                  <a:pt x="748994" y="388307"/>
                </a:lnTo>
                <a:lnTo>
                  <a:pt x="790195" y="424216"/>
                </a:lnTo>
                <a:lnTo>
                  <a:pt x="829332" y="460584"/>
                </a:lnTo>
                <a:lnTo>
                  <a:pt x="866462" y="497330"/>
                </a:lnTo>
                <a:lnTo>
                  <a:pt x="901640" y="534374"/>
                </a:lnTo>
                <a:lnTo>
                  <a:pt x="934924" y="571634"/>
                </a:lnTo>
                <a:lnTo>
                  <a:pt x="966368" y="609030"/>
                </a:lnTo>
                <a:lnTo>
                  <a:pt x="996030" y="646481"/>
                </a:lnTo>
                <a:lnTo>
                  <a:pt x="1023965" y="683907"/>
                </a:lnTo>
                <a:lnTo>
                  <a:pt x="1050230" y="721227"/>
                </a:lnTo>
                <a:lnTo>
                  <a:pt x="1074881" y="758360"/>
                </a:lnTo>
                <a:lnTo>
                  <a:pt x="1097975" y="795224"/>
                </a:lnTo>
                <a:lnTo>
                  <a:pt x="1119567" y="831741"/>
                </a:lnTo>
                <a:lnTo>
                  <a:pt x="1139713" y="867828"/>
                </a:lnTo>
                <a:lnTo>
                  <a:pt x="1158471" y="903405"/>
                </a:lnTo>
                <a:lnTo>
                  <a:pt x="1175895" y="938391"/>
                </a:lnTo>
                <a:lnTo>
                  <a:pt x="1206971" y="1006268"/>
                </a:lnTo>
                <a:lnTo>
                  <a:pt x="1233390" y="1070813"/>
                </a:lnTo>
                <a:lnTo>
                  <a:pt x="1255601" y="1131380"/>
                </a:lnTo>
                <a:lnTo>
                  <a:pt x="1274056" y="1187323"/>
                </a:lnTo>
                <a:lnTo>
                  <a:pt x="1289203" y="1237996"/>
                </a:lnTo>
                <a:lnTo>
                  <a:pt x="1301492" y="1282753"/>
                </a:lnTo>
                <a:lnTo>
                  <a:pt x="1311373" y="1320948"/>
                </a:lnTo>
                <a:lnTo>
                  <a:pt x="1315551" y="1337383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995095" y="3282011"/>
            <a:ext cx="487045" cy="473709"/>
          </a:xfrm>
          <a:custGeom>
            <a:avLst/>
            <a:gdLst/>
            <a:ahLst/>
            <a:cxnLst/>
            <a:rect l="l" t="t" r="r" b="b"/>
            <a:pathLst>
              <a:path w="487044" h="473710">
                <a:moveTo>
                  <a:pt x="22056" y="160297"/>
                </a:moveTo>
                <a:lnTo>
                  <a:pt x="0" y="188449"/>
                </a:lnTo>
                <a:lnTo>
                  <a:pt x="1422" y="194587"/>
                </a:lnTo>
                <a:lnTo>
                  <a:pt x="354081" y="468411"/>
                </a:lnTo>
                <a:lnTo>
                  <a:pt x="372184" y="473522"/>
                </a:lnTo>
                <a:lnTo>
                  <a:pt x="378489" y="472076"/>
                </a:lnTo>
                <a:lnTo>
                  <a:pt x="386730" y="469050"/>
                </a:lnTo>
                <a:lnTo>
                  <a:pt x="392803" y="461992"/>
                </a:lnTo>
                <a:lnTo>
                  <a:pt x="405638" y="403188"/>
                </a:lnTo>
                <a:lnTo>
                  <a:pt x="353150" y="403188"/>
                </a:lnTo>
                <a:lnTo>
                  <a:pt x="41044" y="165352"/>
                </a:lnTo>
                <a:lnTo>
                  <a:pt x="31881" y="160883"/>
                </a:lnTo>
                <a:lnTo>
                  <a:pt x="22056" y="160297"/>
                </a:lnTo>
                <a:close/>
              </a:path>
              <a:path w="487044" h="473710">
                <a:moveTo>
                  <a:pt x="457070" y="0"/>
                </a:moveTo>
                <a:lnTo>
                  <a:pt x="447932" y="3653"/>
                </a:lnTo>
                <a:lnTo>
                  <a:pt x="440828" y="10475"/>
                </a:lnTo>
                <a:lnTo>
                  <a:pt x="436739" y="19828"/>
                </a:lnTo>
                <a:lnTo>
                  <a:pt x="353150" y="403188"/>
                </a:lnTo>
                <a:lnTo>
                  <a:pt x="405638" y="403188"/>
                </a:lnTo>
                <a:lnTo>
                  <a:pt x="486852" y="30728"/>
                </a:lnTo>
                <a:lnTo>
                  <a:pt x="486981" y="20576"/>
                </a:lnTo>
                <a:lnTo>
                  <a:pt x="483347" y="11420"/>
                </a:lnTo>
                <a:lnTo>
                  <a:pt x="476569" y="4274"/>
                </a:lnTo>
                <a:lnTo>
                  <a:pt x="467261" y="153"/>
                </a:lnTo>
                <a:lnTo>
                  <a:pt x="457070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36619" y="8390587"/>
            <a:ext cx="1504315" cy="1121410"/>
          </a:xfrm>
          <a:custGeom>
            <a:avLst/>
            <a:gdLst/>
            <a:ahLst/>
            <a:cxnLst/>
            <a:rect l="l" t="t" r="r" b="b"/>
            <a:pathLst>
              <a:path w="1504315" h="1121409">
                <a:moveTo>
                  <a:pt x="1504299" y="0"/>
                </a:moveTo>
                <a:lnTo>
                  <a:pt x="1471938" y="69380"/>
                </a:lnTo>
                <a:lnTo>
                  <a:pt x="1438463" y="135787"/>
                </a:lnTo>
                <a:lnTo>
                  <a:pt x="1403947" y="199286"/>
                </a:lnTo>
                <a:lnTo>
                  <a:pt x="1368463" y="259943"/>
                </a:lnTo>
                <a:lnTo>
                  <a:pt x="1332082" y="317827"/>
                </a:lnTo>
                <a:lnTo>
                  <a:pt x="1294877" y="373003"/>
                </a:lnTo>
                <a:lnTo>
                  <a:pt x="1256921" y="425538"/>
                </a:lnTo>
                <a:lnTo>
                  <a:pt x="1218285" y="475499"/>
                </a:lnTo>
                <a:lnTo>
                  <a:pt x="1179042" y="522953"/>
                </a:lnTo>
                <a:lnTo>
                  <a:pt x="1139265" y="567966"/>
                </a:lnTo>
                <a:lnTo>
                  <a:pt x="1099025" y="610605"/>
                </a:lnTo>
                <a:lnTo>
                  <a:pt x="1058395" y="650937"/>
                </a:lnTo>
                <a:lnTo>
                  <a:pt x="1017448" y="689028"/>
                </a:lnTo>
                <a:lnTo>
                  <a:pt x="976255" y="724946"/>
                </a:lnTo>
                <a:lnTo>
                  <a:pt x="934889" y="758757"/>
                </a:lnTo>
                <a:lnTo>
                  <a:pt x="893422" y="790527"/>
                </a:lnTo>
                <a:lnTo>
                  <a:pt x="851927" y="820323"/>
                </a:lnTo>
                <a:lnTo>
                  <a:pt x="810475" y="848213"/>
                </a:lnTo>
                <a:lnTo>
                  <a:pt x="769140" y="874263"/>
                </a:lnTo>
                <a:lnTo>
                  <a:pt x="727994" y="898539"/>
                </a:lnTo>
                <a:lnTo>
                  <a:pt x="687108" y="921108"/>
                </a:lnTo>
                <a:lnTo>
                  <a:pt x="646555" y="942037"/>
                </a:lnTo>
                <a:lnTo>
                  <a:pt x="606408" y="961393"/>
                </a:lnTo>
                <a:lnTo>
                  <a:pt x="566739" y="979243"/>
                </a:lnTo>
                <a:lnTo>
                  <a:pt x="527620" y="995652"/>
                </a:lnTo>
                <a:lnTo>
                  <a:pt x="489123" y="1010688"/>
                </a:lnTo>
                <a:lnTo>
                  <a:pt x="451322" y="1024418"/>
                </a:lnTo>
                <a:lnTo>
                  <a:pt x="414287" y="1036909"/>
                </a:lnTo>
                <a:lnTo>
                  <a:pt x="342808" y="1058437"/>
                </a:lnTo>
                <a:lnTo>
                  <a:pt x="275266" y="1075807"/>
                </a:lnTo>
                <a:lnTo>
                  <a:pt x="212238" y="1089552"/>
                </a:lnTo>
                <a:lnTo>
                  <a:pt x="154304" y="1100207"/>
                </a:lnTo>
                <a:lnTo>
                  <a:pt x="102042" y="1108305"/>
                </a:lnTo>
                <a:lnTo>
                  <a:pt x="56031" y="1114380"/>
                </a:lnTo>
                <a:lnTo>
                  <a:pt x="16849" y="1118965"/>
                </a:lnTo>
                <a:lnTo>
                  <a:pt x="0" y="1120866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775979" y="9188548"/>
            <a:ext cx="457834" cy="505459"/>
          </a:xfrm>
          <a:custGeom>
            <a:avLst/>
            <a:gdLst/>
            <a:ahLst/>
            <a:cxnLst/>
            <a:rect l="l" t="t" r="r" b="b"/>
            <a:pathLst>
              <a:path w="457834" h="505459">
                <a:moveTo>
                  <a:pt x="333167" y="0"/>
                </a:moveTo>
                <a:lnTo>
                  <a:pt x="7536" y="312599"/>
                </a:lnTo>
                <a:lnTo>
                  <a:pt x="0" y="329825"/>
                </a:lnTo>
                <a:lnTo>
                  <a:pt x="583" y="336273"/>
                </a:lnTo>
                <a:lnTo>
                  <a:pt x="2457" y="344807"/>
                </a:lnTo>
                <a:lnTo>
                  <a:pt x="8604" y="351833"/>
                </a:lnTo>
                <a:lnTo>
                  <a:pt x="422999" y="503850"/>
                </a:lnTo>
                <a:lnTo>
                  <a:pt x="433038" y="505341"/>
                </a:lnTo>
                <a:lnTo>
                  <a:pt x="442606" y="502971"/>
                </a:lnTo>
                <a:lnTo>
                  <a:pt x="450611" y="497219"/>
                </a:lnTo>
                <a:lnTo>
                  <a:pt x="455962" y="488562"/>
                </a:lnTo>
                <a:lnTo>
                  <a:pt x="457512" y="478501"/>
                </a:lnTo>
                <a:lnTo>
                  <a:pt x="455146" y="468958"/>
                </a:lnTo>
                <a:lnTo>
                  <a:pt x="449367" y="460997"/>
                </a:lnTo>
                <a:lnTo>
                  <a:pt x="440674" y="455683"/>
                </a:lnTo>
                <a:lnTo>
                  <a:pt x="72246" y="320567"/>
                </a:lnTo>
                <a:lnTo>
                  <a:pt x="350447" y="43832"/>
                </a:lnTo>
                <a:lnTo>
                  <a:pt x="356127" y="35353"/>
                </a:lnTo>
                <a:lnTo>
                  <a:pt x="358055" y="25698"/>
                </a:lnTo>
                <a:lnTo>
                  <a:pt x="356223" y="16036"/>
                </a:lnTo>
                <a:lnTo>
                  <a:pt x="350625" y="7540"/>
                </a:lnTo>
                <a:lnTo>
                  <a:pt x="345359" y="3481"/>
                </a:lnTo>
                <a:lnTo>
                  <a:pt x="339434" y="966"/>
                </a:lnTo>
                <a:lnTo>
                  <a:pt x="333167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971433" y="8390587"/>
            <a:ext cx="1504315" cy="1121410"/>
          </a:xfrm>
          <a:custGeom>
            <a:avLst/>
            <a:gdLst/>
            <a:ahLst/>
            <a:cxnLst/>
            <a:rect l="l" t="t" r="r" b="b"/>
            <a:pathLst>
              <a:path w="1504315" h="1121409">
                <a:moveTo>
                  <a:pt x="0" y="0"/>
                </a:moveTo>
                <a:lnTo>
                  <a:pt x="32362" y="69380"/>
                </a:lnTo>
                <a:lnTo>
                  <a:pt x="65837" y="135787"/>
                </a:lnTo>
                <a:lnTo>
                  <a:pt x="100354" y="199286"/>
                </a:lnTo>
                <a:lnTo>
                  <a:pt x="135839" y="259943"/>
                </a:lnTo>
                <a:lnTo>
                  <a:pt x="172220" y="317827"/>
                </a:lnTo>
                <a:lnTo>
                  <a:pt x="209425" y="373003"/>
                </a:lnTo>
                <a:lnTo>
                  <a:pt x="247382" y="425538"/>
                </a:lnTo>
                <a:lnTo>
                  <a:pt x="286018" y="475499"/>
                </a:lnTo>
                <a:lnTo>
                  <a:pt x="325261" y="522953"/>
                </a:lnTo>
                <a:lnTo>
                  <a:pt x="365038" y="567966"/>
                </a:lnTo>
                <a:lnTo>
                  <a:pt x="405278" y="610605"/>
                </a:lnTo>
                <a:lnTo>
                  <a:pt x="445908" y="650937"/>
                </a:lnTo>
                <a:lnTo>
                  <a:pt x="486856" y="689028"/>
                </a:lnTo>
                <a:lnTo>
                  <a:pt x="528049" y="724946"/>
                </a:lnTo>
                <a:lnTo>
                  <a:pt x="569416" y="758757"/>
                </a:lnTo>
                <a:lnTo>
                  <a:pt x="610883" y="790527"/>
                </a:lnTo>
                <a:lnTo>
                  <a:pt x="652378" y="820323"/>
                </a:lnTo>
                <a:lnTo>
                  <a:pt x="693829" y="848213"/>
                </a:lnTo>
                <a:lnTo>
                  <a:pt x="735165" y="874263"/>
                </a:lnTo>
                <a:lnTo>
                  <a:pt x="776311" y="898539"/>
                </a:lnTo>
                <a:lnTo>
                  <a:pt x="817197" y="921108"/>
                </a:lnTo>
                <a:lnTo>
                  <a:pt x="857750" y="942037"/>
                </a:lnTo>
                <a:lnTo>
                  <a:pt x="897897" y="961393"/>
                </a:lnTo>
                <a:lnTo>
                  <a:pt x="937567" y="979243"/>
                </a:lnTo>
                <a:lnTo>
                  <a:pt x="976686" y="995652"/>
                </a:lnTo>
                <a:lnTo>
                  <a:pt x="1015183" y="1010688"/>
                </a:lnTo>
                <a:lnTo>
                  <a:pt x="1052985" y="1024418"/>
                </a:lnTo>
                <a:lnTo>
                  <a:pt x="1090020" y="1036909"/>
                </a:lnTo>
                <a:lnTo>
                  <a:pt x="1161500" y="1058437"/>
                </a:lnTo>
                <a:lnTo>
                  <a:pt x="1229043" y="1075807"/>
                </a:lnTo>
                <a:lnTo>
                  <a:pt x="1292072" y="1089552"/>
                </a:lnTo>
                <a:lnTo>
                  <a:pt x="1350008" y="1100207"/>
                </a:lnTo>
                <a:lnTo>
                  <a:pt x="1402271" y="1108305"/>
                </a:lnTo>
                <a:lnTo>
                  <a:pt x="1448285" y="1114380"/>
                </a:lnTo>
                <a:lnTo>
                  <a:pt x="1487470" y="1118965"/>
                </a:lnTo>
                <a:lnTo>
                  <a:pt x="1504320" y="1120866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78869" y="9188575"/>
            <a:ext cx="457834" cy="506095"/>
          </a:xfrm>
          <a:custGeom>
            <a:avLst/>
            <a:gdLst/>
            <a:ahLst/>
            <a:cxnLst/>
            <a:rect l="l" t="t" r="r" b="b"/>
            <a:pathLst>
              <a:path w="457834" h="506095">
                <a:moveTo>
                  <a:pt x="125065" y="0"/>
                </a:moveTo>
                <a:lnTo>
                  <a:pt x="115387" y="1877"/>
                </a:lnTo>
                <a:lnTo>
                  <a:pt x="106891" y="7514"/>
                </a:lnTo>
                <a:lnTo>
                  <a:pt x="101284" y="16009"/>
                </a:lnTo>
                <a:lnTo>
                  <a:pt x="99450" y="25675"/>
                </a:lnTo>
                <a:lnTo>
                  <a:pt x="101377" y="35334"/>
                </a:lnTo>
                <a:lnTo>
                  <a:pt x="107048" y="43806"/>
                </a:lnTo>
                <a:lnTo>
                  <a:pt x="385249" y="320541"/>
                </a:lnTo>
                <a:lnTo>
                  <a:pt x="16842" y="455657"/>
                </a:lnTo>
                <a:lnTo>
                  <a:pt x="8150" y="460971"/>
                </a:lnTo>
                <a:lnTo>
                  <a:pt x="2371" y="468932"/>
                </a:lnTo>
                <a:lnTo>
                  <a:pt x="0" y="478474"/>
                </a:lnTo>
                <a:lnTo>
                  <a:pt x="1533" y="488536"/>
                </a:lnTo>
                <a:lnTo>
                  <a:pt x="4685" y="497080"/>
                </a:lnTo>
                <a:lnTo>
                  <a:pt x="11920" y="502954"/>
                </a:lnTo>
                <a:lnTo>
                  <a:pt x="24768" y="505792"/>
                </a:lnTo>
                <a:lnTo>
                  <a:pt x="29721" y="505540"/>
                </a:lnTo>
                <a:lnTo>
                  <a:pt x="448912" y="351807"/>
                </a:lnTo>
                <a:lnTo>
                  <a:pt x="455059" y="344802"/>
                </a:lnTo>
                <a:lnTo>
                  <a:pt x="456933" y="336268"/>
                </a:lnTo>
                <a:lnTo>
                  <a:pt x="457507" y="329821"/>
                </a:lnTo>
                <a:lnTo>
                  <a:pt x="456477" y="323524"/>
                </a:lnTo>
                <a:lnTo>
                  <a:pt x="453932" y="317672"/>
                </a:lnTo>
                <a:lnTo>
                  <a:pt x="449959" y="312562"/>
                </a:lnTo>
                <a:lnTo>
                  <a:pt x="143215" y="7430"/>
                </a:lnTo>
                <a:lnTo>
                  <a:pt x="134737" y="1858"/>
                </a:lnTo>
                <a:lnTo>
                  <a:pt x="125065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67223" y="2359059"/>
            <a:ext cx="1315720" cy="1337945"/>
          </a:xfrm>
          <a:custGeom>
            <a:avLst/>
            <a:gdLst/>
            <a:ahLst/>
            <a:cxnLst/>
            <a:rect l="l" t="t" r="r" b="b"/>
            <a:pathLst>
              <a:path w="1315720" h="1337945">
                <a:moveTo>
                  <a:pt x="1315582" y="0"/>
                </a:moveTo>
                <a:lnTo>
                  <a:pt x="1242435" y="22594"/>
                </a:lnTo>
                <a:lnTo>
                  <a:pt x="1172083" y="46696"/>
                </a:lnTo>
                <a:lnTo>
                  <a:pt x="1104469" y="72227"/>
                </a:lnTo>
                <a:lnTo>
                  <a:pt x="1039537" y="99105"/>
                </a:lnTo>
                <a:lnTo>
                  <a:pt x="977231" y="127249"/>
                </a:lnTo>
                <a:lnTo>
                  <a:pt x="917496" y="156580"/>
                </a:lnTo>
                <a:lnTo>
                  <a:pt x="860273" y="187015"/>
                </a:lnTo>
                <a:lnTo>
                  <a:pt x="805509" y="218474"/>
                </a:lnTo>
                <a:lnTo>
                  <a:pt x="753145" y="250877"/>
                </a:lnTo>
                <a:lnTo>
                  <a:pt x="703126" y="284142"/>
                </a:lnTo>
                <a:lnTo>
                  <a:pt x="655396" y="318190"/>
                </a:lnTo>
                <a:lnTo>
                  <a:pt x="609899" y="352938"/>
                </a:lnTo>
                <a:lnTo>
                  <a:pt x="566578" y="388307"/>
                </a:lnTo>
                <a:lnTo>
                  <a:pt x="525376" y="424216"/>
                </a:lnTo>
                <a:lnTo>
                  <a:pt x="486239" y="460584"/>
                </a:lnTo>
                <a:lnTo>
                  <a:pt x="449109" y="497330"/>
                </a:lnTo>
                <a:lnTo>
                  <a:pt x="413931" y="534374"/>
                </a:lnTo>
                <a:lnTo>
                  <a:pt x="380647" y="571634"/>
                </a:lnTo>
                <a:lnTo>
                  <a:pt x="349203" y="609030"/>
                </a:lnTo>
                <a:lnTo>
                  <a:pt x="319541" y="646481"/>
                </a:lnTo>
                <a:lnTo>
                  <a:pt x="291605" y="683907"/>
                </a:lnTo>
                <a:lnTo>
                  <a:pt x="265340" y="721227"/>
                </a:lnTo>
                <a:lnTo>
                  <a:pt x="240688" y="758360"/>
                </a:lnTo>
                <a:lnTo>
                  <a:pt x="217595" y="795224"/>
                </a:lnTo>
                <a:lnTo>
                  <a:pt x="196003" y="831741"/>
                </a:lnTo>
                <a:lnTo>
                  <a:pt x="175856" y="867828"/>
                </a:lnTo>
                <a:lnTo>
                  <a:pt x="157098" y="903405"/>
                </a:lnTo>
                <a:lnTo>
                  <a:pt x="139673" y="938391"/>
                </a:lnTo>
                <a:lnTo>
                  <a:pt x="108596" y="1006268"/>
                </a:lnTo>
                <a:lnTo>
                  <a:pt x="82176" y="1070813"/>
                </a:lnTo>
                <a:lnTo>
                  <a:pt x="59963" y="1131380"/>
                </a:lnTo>
                <a:lnTo>
                  <a:pt x="41507" y="1187323"/>
                </a:lnTo>
                <a:lnTo>
                  <a:pt x="26357" y="1237996"/>
                </a:lnTo>
                <a:lnTo>
                  <a:pt x="14065" y="1282753"/>
                </a:lnTo>
                <a:lnTo>
                  <a:pt x="4180" y="1320948"/>
                </a:lnTo>
                <a:lnTo>
                  <a:pt x="0" y="1337383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836361" y="3282015"/>
            <a:ext cx="488315" cy="473709"/>
          </a:xfrm>
          <a:custGeom>
            <a:avLst/>
            <a:gdLst/>
            <a:ahLst/>
            <a:cxnLst/>
            <a:rect l="l" t="t" r="r" b="b"/>
            <a:pathLst>
              <a:path w="488315" h="473710">
                <a:moveTo>
                  <a:pt x="30843" y="0"/>
                </a:moveTo>
                <a:lnTo>
                  <a:pt x="0" y="25754"/>
                </a:lnTo>
                <a:lnTo>
                  <a:pt x="1047" y="30728"/>
                </a:lnTo>
                <a:lnTo>
                  <a:pt x="93222" y="453459"/>
                </a:lnTo>
                <a:lnTo>
                  <a:pt x="115719" y="473522"/>
                </a:lnTo>
                <a:lnTo>
                  <a:pt x="122098" y="473356"/>
                </a:lnTo>
                <a:lnTo>
                  <a:pt x="128237" y="471631"/>
                </a:lnTo>
                <a:lnTo>
                  <a:pt x="133828" y="468400"/>
                </a:lnTo>
                <a:lnTo>
                  <a:pt x="219401" y="403188"/>
                </a:lnTo>
                <a:lnTo>
                  <a:pt x="134749" y="403188"/>
                </a:lnTo>
                <a:lnTo>
                  <a:pt x="51160" y="19828"/>
                </a:lnTo>
                <a:lnTo>
                  <a:pt x="47076" y="10475"/>
                </a:lnTo>
                <a:lnTo>
                  <a:pt x="39975" y="3653"/>
                </a:lnTo>
                <a:lnTo>
                  <a:pt x="30843" y="0"/>
                </a:lnTo>
                <a:close/>
              </a:path>
              <a:path w="488315" h="473710">
                <a:moveTo>
                  <a:pt x="465847" y="160286"/>
                </a:moveTo>
                <a:lnTo>
                  <a:pt x="456022" y="160879"/>
                </a:lnTo>
                <a:lnTo>
                  <a:pt x="446855" y="165352"/>
                </a:lnTo>
                <a:lnTo>
                  <a:pt x="134749" y="403188"/>
                </a:lnTo>
                <a:lnTo>
                  <a:pt x="219401" y="403188"/>
                </a:lnTo>
                <a:lnTo>
                  <a:pt x="477974" y="206136"/>
                </a:lnTo>
                <a:lnTo>
                  <a:pt x="484632" y="198491"/>
                </a:lnTo>
                <a:lnTo>
                  <a:pt x="487783" y="189159"/>
                </a:lnTo>
                <a:lnTo>
                  <a:pt x="487239" y="179318"/>
                </a:lnTo>
                <a:lnTo>
                  <a:pt x="482812" y="170148"/>
                </a:lnTo>
                <a:lnTo>
                  <a:pt x="475165" y="163425"/>
                </a:lnTo>
                <a:lnTo>
                  <a:pt x="465847" y="160286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08140" y="5370214"/>
            <a:ext cx="817244" cy="0"/>
          </a:xfrm>
          <a:custGeom>
            <a:avLst/>
            <a:gdLst/>
            <a:ahLst/>
            <a:cxnLst/>
            <a:rect l="l" t="t" r="r" b="b"/>
            <a:pathLst>
              <a:path w="817245">
                <a:moveTo>
                  <a:pt x="0" y="0"/>
                </a:moveTo>
                <a:lnTo>
                  <a:pt x="816802" y="0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19991" y="5160478"/>
            <a:ext cx="260985" cy="419734"/>
          </a:xfrm>
          <a:custGeom>
            <a:avLst/>
            <a:gdLst/>
            <a:ahLst/>
            <a:cxnLst/>
            <a:rect l="l" t="t" r="r" b="b"/>
            <a:pathLst>
              <a:path w="260984" h="419735">
                <a:moveTo>
                  <a:pt x="34983" y="0"/>
                </a:moveTo>
                <a:lnTo>
                  <a:pt x="0" y="37559"/>
                </a:lnTo>
                <a:lnTo>
                  <a:pt x="185250" y="209784"/>
                </a:lnTo>
                <a:lnTo>
                  <a:pt x="0" y="381956"/>
                </a:lnTo>
                <a:lnTo>
                  <a:pt x="34983" y="419526"/>
                </a:lnTo>
                <a:lnTo>
                  <a:pt x="260578" y="209784"/>
                </a:lnTo>
                <a:lnTo>
                  <a:pt x="34983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520669" y="5370214"/>
            <a:ext cx="817244" cy="0"/>
          </a:xfrm>
          <a:custGeom>
            <a:avLst/>
            <a:gdLst/>
            <a:ahLst/>
            <a:cxnLst/>
            <a:rect l="l" t="t" r="r" b="b"/>
            <a:pathLst>
              <a:path w="817244">
                <a:moveTo>
                  <a:pt x="0" y="0"/>
                </a:moveTo>
                <a:lnTo>
                  <a:pt x="816802" y="0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465048" y="5160422"/>
            <a:ext cx="260985" cy="419734"/>
          </a:xfrm>
          <a:custGeom>
            <a:avLst/>
            <a:gdLst/>
            <a:ahLst/>
            <a:cxnLst/>
            <a:rect l="l" t="t" r="r" b="b"/>
            <a:pathLst>
              <a:path w="260984" h="419735">
                <a:moveTo>
                  <a:pt x="225595" y="0"/>
                </a:moveTo>
                <a:lnTo>
                  <a:pt x="0" y="209752"/>
                </a:lnTo>
                <a:lnTo>
                  <a:pt x="225595" y="419526"/>
                </a:lnTo>
                <a:lnTo>
                  <a:pt x="260578" y="381977"/>
                </a:lnTo>
                <a:lnTo>
                  <a:pt x="75327" y="209752"/>
                </a:lnTo>
                <a:lnTo>
                  <a:pt x="260578" y="37580"/>
                </a:lnTo>
                <a:lnTo>
                  <a:pt x="225595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73528" y="7243395"/>
            <a:ext cx="0" cy="817244"/>
          </a:xfrm>
          <a:custGeom>
            <a:avLst/>
            <a:gdLst/>
            <a:ahLst/>
            <a:cxnLst/>
            <a:rect l="l" t="t" r="r" b="b"/>
            <a:pathLst>
              <a:path h="817245">
                <a:moveTo>
                  <a:pt x="0" y="0"/>
                </a:moveTo>
                <a:lnTo>
                  <a:pt x="0" y="816812"/>
                </a:lnTo>
              </a:path>
            </a:pathLst>
          </a:custGeom>
          <a:ln w="51296">
            <a:solidFill>
              <a:srgbClr val="E72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463736" y="7855244"/>
            <a:ext cx="419734" cy="260985"/>
          </a:xfrm>
          <a:custGeom>
            <a:avLst/>
            <a:gdLst/>
            <a:ahLst/>
            <a:cxnLst/>
            <a:rect l="l" t="t" r="r" b="b"/>
            <a:pathLst>
              <a:path w="419734" h="260984">
                <a:moveTo>
                  <a:pt x="37580" y="0"/>
                </a:moveTo>
                <a:lnTo>
                  <a:pt x="0" y="34983"/>
                </a:lnTo>
                <a:lnTo>
                  <a:pt x="209742" y="260578"/>
                </a:lnTo>
                <a:lnTo>
                  <a:pt x="279790" y="185250"/>
                </a:lnTo>
                <a:lnTo>
                  <a:pt x="209742" y="185250"/>
                </a:lnTo>
                <a:lnTo>
                  <a:pt x="37580" y="0"/>
                </a:lnTo>
                <a:close/>
              </a:path>
              <a:path w="419734" h="260984">
                <a:moveTo>
                  <a:pt x="381967" y="0"/>
                </a:moveTo>
                <a:lnTo>
                  <a:pt x="209742" y="185250"/>
                </a:lnTo>
                <a:lnTo>
                  <a:pt x="279790" y="185250"/>
                </a:lnTo>
                <a:lnTo>
                  <a:pt x="419526" y="34983"/>
                </a:lnTo>
                <a:lnTo>
                  <a:pt x="381967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684964" y="5083253"/>
            <a:ext cx="17145" cy="534670"/>
          </a:xfrm>
          <a:custGeom>
            <a:avLst/>
            <a:gdLst/>
            <a:ahLst/>
            <a:cxnLst/>
            <a:rect l="l" t="t" r="r" b="b"/>
            <a:pathLst>
              <a:path w="17144" h="534670">
                <a:moveTo>
                  <a:pt x="8512" y="-25648"/>
                </a:moveTo>
                <a:lnTo>
                  <a:pt x="8512" y="560249"/>
                </a:lnTo>
              </a:path>
            </a:pathLst>
          </a:custGeom>
          <a:ln w="683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586853" y="5501972"/>
            <a:ext cx="237270" cy="23083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401221" y="4571174"/>
            <a:ext cx="2545080" cy="848360"/>
          </a:xfrm>
          <a:custGeom>
            <a:avLst/>
            <a:gdLst/>
            <a:ahLst/>
            <a:cxnLst/>
            <a:rect l="l" t="t" r="r" b="b"/>
            <a:pathLst>
              <a:path w="2545080" h="848360">
                <a:moveTo>
                  <a:pt x="1287322" y="0"/>
                </a:moveTo>
                <a:lnTo>
                  <a:pt x="0" y="424081"/>
                </a:lnTo>
                <a:lnTo>
                  <a:pt x="1287322" y="848194"/>
                </a:lnTo>
                <a:lnTo>
                  <a:pt x="2544603" y="424081"/>
                </a:lnTo>
                <a:lnTo>
                  <a:pt x="1287322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401221" y="4571174"/>
            <a:ext cx="2545080" cy="848360"/>
          </a:xfrm>
          <a:custGeom>
            <a:avLst/>
            <a:gdLst/>
            <a:ahLst/>
            <a:cxnLst/>
            <a:rect l="l" t="t" r="r" b="b"/>
            <a:pathLst>
              <a:path w="2545080" h="848360">
                <a:moveTo>
                  <a:pt x="1287322" y="848194"/>
                </a:moveTo>
                <a:lnTo>
                  <a:pt x="489597" y="585385"/>
                </a:lnTo>
                <a:lnTo>
                  <a:pt x="0" y="424081"/>
                </a:lnTo>
                <a:lnTo>
                  <a:pt x="1287322" y="0"/>
                </a:lnTo>
                <a:lnTo>
                  <a:pt x="2544603" y="424081"/>
                </a:lnTo>
                <a:lnTo>
                  <a:pt x="1287322" y="84819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623110" y="5393819"/>
            <a:ext cx="156455" cy="15642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890819" y="5154144"/>
            <a:ext cx="1584325" cy="637540"/>
          </a:xfrm>
          <a:custGeom>
            <a:avLst/>
            <a:gdLst/>
            <a:ahLst/>
            <a:cxnLst/>
            <a:rect l="l" t="t" r="r" b="b"/>
            <a:pathLst>
              <a:path w="1584325" h="637539">
                <a:moveTo>
                  <a:pt x="2691" y="3294"/>
                </a:moveTo>
                <a:lnTo>
                  <a:pt x="2691" y="357298"/>
                </a:lnTo>
                <a:lnTo>
                  <a:pt x="195897" y="519040"/>
                </a:lnTo>
                <a:lnTo>
                  <a:pt x="343121" y="602098"/>
                </a:lnTo>
                <a:lnTo>
                  <a:pt x="518901" y="632698"/>
                </a:lnTo>
                <a:lnTo>
                  <a:pt x="797776" y="637069"/>
                </a:lnTo>
                <a:lnTo>
                  <a:pt x="1122037" y="593355"/>
                </a:lnTo>
                <a:lnTo>
                  <a:pt x="1369916" y="497183"/>
                </a:lnTo>
                <a:lnTo>
                  <a:pt x="1528277" y="401012"/>
                </a:lnTo>
                <a:lnTo>
                  <a:pt x="1583983" y="357298"/>
                </a:lnTo>
                <a:lnTo>
                  <a:pt x="1583983" y="265217"/>
                </a:lnTo>
                <a:lnTo>
                  <a:pt x="797724" y="265217"/>
                </a:lnTo>
                <a:lnTo>
                  <a:pt x="2691" y="3294"/>
                </a:lnTo>
                <a:close/>
              </a:path>
              <a:path w="1584325" h="637539">
                <a:moveTo>
                  <a:pt x="1583983" y="0"/>
                </a:moveTo>
                <a:lnTo>
                  <a:pt x="797724" y="265217"/>
                </a:lnTo>
                <a:lnTo>
                  <a:pt x="1583983" y="265217"/>
                </a:lnTo>
                <a:lnTo>
                  <a:pt x="1583983" y="0"/>
                </a:lnTo>
                <a:close/>
              </a:path>
              <a:path w="1584325" h="637539">
                <a:moveTo>
                  <a:pt x="2691" y="2408"/>
                </a:moveTo>
                <a:lnTo>
                  <a:pt x="0" y="2408"/>
                </a:lnTo>
                <a:lnTo>
                  <a:pt x="2691" y="3294"/>
                </a:lnTo>
                <a:lnTo>
                  <a:pt x="2691" y="2408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90819" y="5154144"/>
            <a:ext cx="1584325" cy="637540"/>
          </a:xfrm>
          <a:custGeom>
            <a:avLst/>
            <a:gdLst/>
            <a:ahLst/>
            <a:cxnLst/>
            <a:rect l="l" t="t" r="r" b="b"/>
            <a:pathLst>
              <a:path w="1584325" h="637539">
                <a:moveTo>
                  <a:pt x="2691" y="2408"/>
                </a:moveTo>
                <a:lnTo>
                  <a:pt x="2691" y="357298"/>
                </a:lnTo>
                <a:lnTo>
                  <a:pt x="195897" y="519040"/>
                </a:lnTo>
                <a:lnTo>
                  <a:pt x="343121" y="602098"/>
                </a:lnTo>
                <a:lnTo>
                  <a:pt x="518901" y="632698"/>
                </a:lnTo>
                <a:lnTo>
                  <a:pt x="797776" y="637069"/>
                </a:lnTo>
                <a:lnTo>
                  <a:pt x="1122037" y="593355"/>
                </a:lnTo>
                <a:lnTo>
                  <a:pt x="1369916" y="497183"/>
                </a:lnTo>
                <a:lnTo>
                  <a:pt x="1528277" y="401012"/>
                </a:lnTo>
                <a:lnTo>
                  <a:pt x="1583983" y="357298"/>
                </a:lnTo>
                <a:lnTo>
                  <a:pt x="1583983" y="0"/>
                </a:lnTo>
                <a:lnTo>
                  <a:pt x="797724" y="265217"/>
                </a:lnTo>
                <a:lnTo>
                  <a:pt x="0" y="2408"/>
                </a:lnTo>
                <a:lnTo>
                  <a:pt x="2691" y="2408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206396" y="4931655"/>
            <a:ext cx="478790" cy="151765"/>
          </a:xfrm>
          <a:custGeom>
            <a:avLst/>
            <a:gdLst/>
            <a:ahLst/>
            <a:cxnLst/>
            <a:rect l="l" t="t" r="r" b="b"/>
            <a:pathLst>
              <a:path w="478790" h="151764">
                <a:moveTo>
                  <a:pt x="0" y="0"/>
                </a:moveTo>
                <a:lnTo>
                  <a:pt x="478561" y="151607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222108" y="1270767"/>
            <a:ext cx="974090" cy="1480185"/>
          </a:xfrm>
          <a:custGeom>
            <a:avLst/>
            <a:gdLst/>
            <a:ahLst/>
            <a:cxnLst/>
            <a:rect l="l" t="t" r="r" b="b"/>
            <a:pathLst>
              <a:path w="974090" h="1480185">
                <a:moveTo>
                  <a:pt x="973980" y="1479808"/>
                </a:moveTo>
                <a:lnTo>
                  <a:pt x="0" y="1479808"/>
                </a:lnTo>
                <a:lnTo>
                  <a:pt x="0" y="0"/>
                </a:lnTo>
                <a:lnTo>
                  <a:pt x="973980" y="0"/>
                </a:lnTo>
                <a:lnTo>
                  <a:pt x="973980" y="1479808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151440" y="1270767"/>
            <a:ext cx="974090" cy="1480185"/>
          </a:xfrm>
          <a:custGeom>
            <a:avLst/>
            <a:gdLst/>
            <a:ahLst/>
            <a:cxnLst/>
            <a:rect l="l" t="t" r="r" b="b"/>
            <a:pathLst>
              <a:path w="974090" h="1480185">
                <a:moveTo>
                  <a:pt x="973980" y="1479808"/>
                </a:moveTo>
                <a:lnTo>
                  <a:pt x="0" y="1479808"/>
                </a:lnTo>
                <a:lnTo>
                  <a:pt x="0" y="0"/>
                </a:lnTo>
                <a:lnTo>
                  <a:pt x="973980" y="0"/>
                </a:lnTo>
                <a:lnTo>
                  <a:pt x="973980" y="1479808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29831" y="1782364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429831" y="2070701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429831" y="1499189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429831" y="2359038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750784" y="1782364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750784" y="2070701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751423" y="1494038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402628" y="1782364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5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402628" y="1499189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5" h="207644">
                <a:moveTo>
                  <a:pt x="236265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65" y="0"/>
                </a:lnTo>
                <a:lnTo>
                  <a:pt x="236265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723560" y="1782364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5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724232" y="1494038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5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750784" y="2359038"/>
            <a:ext cx="236854" cy="207645"/>
          </a:xfrm>
          <a:custGeom>
            <a:avLst/>
            <a:gdLst/>
            <a:ahLst/>
            <a:cxnLst/>
            <a:rect l="l" t="t" r="r" b="b"/>
            <a:pathLst>
              <a:path w="236854" h="207644">
                <a:moveTo>
                  <a:pt x="236296" y="207208"/>
                </a:moveTo>
                <a:lnTo>
                  <a:pt x="0" y="207208"/>
                </a:lnTo>
                <a:lnTo>
                  <a:pt x="0" y="0"/>
                </a:lnTo>
                <a:lnTo>
                  <a:pt x="236296" y="0"/>
                </a:lnTo>
                <a:lnTo>
                  <a:pt x="236296" y="207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14359804" y="1496603"/>
          <a:ext cx="557530" cy="10696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5327">
                      <a:solidFill>
                        <a:srgbClr val="FFFFFF"/>
                      </a:solidFill>
                      <a:prstDash val="solid"/>
                    </a:lnR>
                    <a:lnB w="78552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5327">
                      <a:solidFill>
                        <a:srgbClr val="FFFFFF"/>
                      </a:solidFill>
                      <a:prstDash val="solid"/>
                    </a:lnL>
                    <a:lnB w="78552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5327">
                      <a:solidFill>
                        <a:srgbClr val="FFFFFF"/>
                      </a:solidFill>
                      <a:prstDash val="solid"/>
                    </a:lnR>
                    <a:lnT w="78552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5327">
                      <a:solidFill>
                        <a:srgbClr val="FFFFFF"/>
                      </a:solidFill>
                      <a:prstDash val="solid"/>
                    </a:lnL>
                    <a:lnT w="78552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5327">
                      <a:solidFill>
                        <a:srgbClr val="FFFFFF"/>
                      </a:solidFill>
                      <a:prstDash val="solid"/>
                    </a:lnR>
                    <a:lnB w="81128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5327">
                      <a:solidFill>
                        <a:srgbClr val="FFFFFF"/>
                      </a:solidFill>
                      <a:prstDash val="solid"/>
                    </a:lnL>
                    <a:lnB w="81128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5327">
                      <a:solidFill>
                        <a:srgbClr val="FFFFFF"/>
                      </a:solidFill>
                      <a:prstDash val="solid"/>
                    </a:lnR>
                    <a:lnT w="81128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5327">
                      <a:solidFill>
                        <a:srgbClr val="FFFFFF"/>
                      </a:solidFill>
                      <a:prstDash val="solid"/>
                    </a:lnL>
                    <a:lnT w="81128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object 45"/>
          <p:cNvSpPr/>
          <p:nvPr/>
        </p:nvSpPr>
        <p:spPr>
          <a:xfrm>
            <a:off x="13707205" y="2174321"/>
            <a:ext cx="252095" cy="576580"/>
          </a:xfrm>
          <a:custGeom>
            <a:avLst/>
            <a:gdLst/>
            <a:ahLst/>
            <a:cxnLst/>
            <a:rect l="l" t="t" r="r" b="b"/>
            <a:pathLst>
              <a:path w="252094" h="576580">
                <a:moveTo>
                  <a:pt x="0" y="576254"/>
                </a:moveTo>
                <a:lnTo>
                  <a:pt x="252066" y="576254"/>
                </a:lnTo>
                <a:lnTo>
                  <a:pt x="252066" y="0"/>
                </a:lnTo>
                <a:lnTo>
                  <a:pt x="0" y="0"/>
                </a:lnTo>
                <a:lnTo>
                  <a:pt x="0" y="576254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383017" y="2174321"/>
            <a:ext cx="273050" cy="576580"/>
          </a:xfrm>
          <a:custGeom>
            <a:avLst/>
            <a:gdLst/>
            <a:ahLst/>
            <a:cxnLst/>
            <a:rect l="l" t="t" r="r" b="b"/>
            <a:pathLst>
              <a:path w="273050" h="576580">
                <a:moveTo>
                  <a:pt x="0" y="576254"/>
                </a:moveTo>
                <a:lnTo>
                  <a:pt x="272891" y="576254"/>
                </a:lnTo>
                <a:lnTo>
                  <a:pt x="272891" y="0"/>
                </a:lnTo>
                <a:lnTo>
                  <a:pt x="0" y="0"/>
                </a:lnTo>
                <a:lnTo>
                  <a:pt x="0" y="576254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383011" y="2174321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80" h="576580">
                <a:moveTo>
                  <a:pt x="576254" y="576254"/>
                </a:moveTo>
                <a:lnTo>
                  <a:pt x="0" y="576254"/>
                </a:lnTo>
                <a:lnTo>
                  <a:pt x="0" y="0"/>
                </a:lnTo>
                <a:lnTo>
                  <a:pt x="576254" y="0"/>
                </a:lnTo>
                <a:lnTo>
                  <a:pt x="576254" y="57625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196089" y="1270771"/>
            <a:ext cx="945515" cy="1480185"/>
          </a:xfrm>
          <a:custGeom>
            <a:avLst/>
            <a:gdLst/>
            <a:ahLst/>
            <a:cxnLst/>
            <a:rect l="l" t="t" r="r" b="b"/>
            <a:pathLst>
              <a:path w="945515" h="1480185">
                <a:moveTo>
                  <a:pt x="0" y="0"/>
                </a:moveTo>
                <a:lnTo>
                  <a:pt x="945123" y="0"/>
                </a:lnTo>
                <a:lnTo>
                  <a:pt x="945123" y="1479808"/>
                </a:lnTo>
                <a:lnTo>
                  <a:pt x="0" y="1479808"/>
                </a:lnTo>
                <a:lnTo>
                  <a:pt x="0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681555" y="2174311"/>
            <a:ext cx="0" cy="576580"/>
          </a:xfrm>
          <a:custGeom>
            <a:avLst/>
            <a:gdLst/>
            <a:ahLst/>
            <a:cxnLst/>
            <a:rect l="l" t="t" r="r" b="b"/>
            <a:pathLst>
              <a:path h="576580">
                <a:moveTo>
                  <a:pt x="0" y="0"/>
                </a:moveTo>
                <a:lnTo>
                  <a:pt x="0" y="57625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269456" y="835734"/>
            <a:ext cx="2818130" cy="384175"/>
          </a:xfrm>
          <a:custGeom>
            <a:avLst/>
            <a:gdLst/>
            <a:ahLst/>
            <a:cxnLst/>
            <a:rect l="l" t="t" r="r" b="b"/>
            <a:pathLst>
              <a:path w="2818130" h="384175">
                <a:moveTo>
                  <a:pt x="2419486" y="0"/>
                </a:moveTo>
                <a:lnTo>
                  <a:pt x="481870" y="0"/>
                </a:lnTo>
                <a:lnTo>
                  <a:pt x="0" y="383820"/>
                </a:lnTo>
                <a:lnTo>
                  <a:pt x="2817903" y="383820"/>
                </a:lnTo>
                <a:lnTo>
                  <a:pt x="2419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196090" y="810101"/>
            <a:ext cx="2955290" cy="435609"/>
          </a:xfrm>
          <a:custGeom>
            <a:avLst/>
            <a:gdLst/>
            <a:ahLst/>
            <a:cxnLst/>
            <a:rect l="l" t="t" r="r" b="b"/>
            <a:pathLst>
              <a:path w="2955290" h="435609">
                <a:moveTo>
                  <a:pt x="2503210" y="0"/>
                </a:moveTo>
                <a:lnTo>
                  <a:pt x="546255" y="0"/>
                </a:lnTo>
                <a:lnTo>
                  <a:pt x="0" y="435108"/>
                </a:lnTo>
                <a:lnTo>
                  <a:pt x="2954862" y="435108"/>
                </a:lnTo>
                <a:lnTo>
                  <a:pt x="2901615" y="383811"/>
                </a:lnTo>
                <a:lnTo>
                  <a:pt x="146728" y="383811"/>
                </a:lnTo>
                <a:lnTo>
                  <a:pt x="564192" y="51288"/>
                </a:lnTo>
                <a:lnTo>
                  <a:pt x="2556448" y="51288"/>
                </a:lnTo>
                <a:lnTo>
                  <a:pt x="2503210" y="0"/>
                </a:lnTo>
                <a:close/>
              </a:path>
              <a:path w="2955290" h="435609">
                <a:moveTo>
                  <a:pt x="2556448" y="51288"/>
                </a:moveTo>
                <a:lnTo>
                  <a:pt x="2482500" y="51288"/>
                </a:lnTo>
                <a:lnTo>
                  <a:pt x="2827673" y="383811"/>
                </a:lnTo>
                <a:lnTo>
                  <a:pt x="2901615" y="383811"/>
                </a:lnTo>
                <a:lnTo>
                  <a:pt x="2556448" y="51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125377" y="5923317"/>
            <a:ext cx="244475" cy="394970"/>
          </a:xfrm>
          <a:custGeom>
            <a:avLst/>
            <a:gdLst/>
            <a:ahLst/>
            <a:cxnLst/>
            <a:rect l="l" t="t" r="r" b="b"/>
            <a:pathLst>
              <a:path w="244475" h="394970">
                <a:moveTo>
                  <a:pt x="0" y="0"/>
                </a:moveTo>
                <a:lnTo>
                  <a:pt x="244139" y="0"/>
                </a:lnTo>
                <a:lnTo>
                  <a:pt x="244139" y="394490"/>
                </a:lnTo>
                <a:lnTo>
                  <a:pt x="0" y="3944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11569" y="5179245"/>
            <a:ext cx="244475" cy="1139190"/>
          </a:xfrm>
          <a:custGeom>
            <a:avLst/>
            <a:gdLst/>
            <a:ahLst/>
            <a:cxnLst/>
            <a:rect l="l" t="t" r="r" b="b"/>
            <a:pathLst>
              <a:path w="244475" h="1139189">
                <a:moveTo>
                  <a:pt x="0" y="0"/>
                </a:moveTo>
                <a:lnTo>
                  <a:pt x="244139" y="0"/>
                </a:lnTo>
                <a:lnTo>
                  <a:pt x="244139" y="1138562"/>
                </a:lnTo>
                <a:lnTo>
                  <a:pt x="0" y="11385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55251" y="4122773"/>
            <a:ext cx="1864995" cy="2494915"/>
          </a:xfrm>
          <a:custGeom>
            <a:avLst/>
            <a:gdLst/>
            <a:ahLst/>
            <a:cxnLst/>
            <a:rect l="l" t="t" r="r" b="b"/>
            <a:pathLst>
              <a:path w="1864995" h="2494915">
                <a:moveTo>
                  <a:pt x="1719533" y="0"/>
                </a:moveTo>
                <a:lnTo>
                  <a:pt x="145392" y="0"/>
                </a:lnTo>
                <a:lnTo>
                  <a:pt x="99564" y="7444"/>
                </a:lnTo>
                <a:lnTo>
                  <a:pt x="59666" y="28150"/>
                </a:lnTo>
                <a:lnTo>
                  <a:pt x="28144" y="59672"/>
                </a:lnTo>
                <a:lnTo>
                  <a:pt x="7438" y="99570"/>
                </a:lnTo>
                <a:lnTo>
                  <a:pt x="0" y="145361"/>
                </a:lnTo>
                <a:lnTo>
                  <a:pt x="0" y="2349504"/>
                </a:lnTo>
                <a:lnTo>
                  <a:pt x="7438" y="2395300"/>
                </a:lnTo>
                <a:lnTo>
                  <a:pt x="28144" y="2435197"/>
                </a:lnTo>
                <a:lnTo>
                  <a:pt x="59666" y="2466719"/>
                </a:lnTo>
                <a:lnTo>
                  <a:pt x="99564" y="2487422"/>
                </a:lnTo>
                <a:lnTo>
                  <a:pt x="145392" y="2494866"/>
                </a:lnTo>
                <a:lnTo>
                  <a:pt x="1719533" y="2494866"/>
                </a:lnTo>
                <a:lnTo>
                  <a:pt x="1765361" y="2487422"/>
                </a:lnTo>
                <a:lnTo>
                  <a:pt x="1805258" y="2466719"/>
                </a:lnTo>
                <a:lnTo>
                  <a:pt x="1836781" y="2435197"/>
                </a:lnTo>
                <a:lnTo>
                  <a:pt x="1857487" y="2395300"/>
                </a:lnTo>
                <a:lnTo>
                  <a:pt x="1862144" y="2366629"/>
                </a:lnTo>
                <a:lnTo>
                  <a:pt x="136262" y="2366629"/>
                </a:lnTo>
                <a:lnTo>
                  <a:pt x="128241" y="2358598"/>
                </a:lnTo>
                <a:lnTo>
                  <a:pt x="128241" y="136268"/>
                </a:lnTo>
                <a:lnTo>
                  <a:pt x="136262" y="128236"/>
                </a:lnTo>
                <a:lnTo>
                  <a:pt x="1862144" y="128236"/>
                </a:lnTo>
                <a:lnTo>
                  <a:pt x="1857487" y="99570"/>
                </a:lnTo>
                <a:lnTo>
                  <a:pt x="1836781" y="59672"/>
                </a:lnTo>
                <a:lnTo>
                  <a:pt x="1805258" y="28150"/>
                </a:lnTo>
                <a:lnTo>
                  <a:pt x="1765361" y="7444"/>
                </a:lnTo>
                <a:lnTo>
                  <a:pt x="1719533" y="0"/>
                </a:lnTo>
                <a:close/>
              </a:path>
              <a:path w="1864995" h="2494915">
                <a:moveTo>
                  <a:pt x="1862144" y="128236"/>
                </a:moveTo>
                <a:lnTo>
                  <a:pt x="1728663" y="128236"/>
                </a:lnTo>
                <a:lnTo>
                  <a:pt x="1736695" y="136268"/>
                </a:lnTo>
                <a:lnTo>
                  <a:pt x="1736695" y="2358598"/>
                </a:lnTo>
                <a:lnTo>
                  <a:pt x="1728663" y="2366629"/>
                </a:lnTo>
                <a:lnTo>
                  <a:pt x="1862144" y="2366629"/>
                </a:lnTo>
                <a:lnTo>
                  <a:pt x="1864925" y="2349504"/>
                </a:lnTo>
                <a:lnTo>
                  <a:pt x="1864925" y="145361"/>
                </a:lnTo>
                <a:lnTo>
                  <a:pt x="1862144" y="128236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136625" y="4477598"/>
            <a:ext cx="872490" cy="128270"/>
          </a:xfrm>
          <a:custGeom>
            <a:avLst/>
            <a:gdLst/>
            <a:ahLst/>
            <a:cxnLst/>
            <a:rect l="l" t="t" r="r" b="b"/>
            <a:pathLst>
              <a:path w="872490" h="128270">
                <a:moveTo>
                  <a:pt x="0" y="128236"/>
                </a:moveTo>
                <a:lnTo>
                  <a:pt x="872434" y="128236"/>
                </a:lnTo>
                <a:lnTo>
                  <a:pt x="872434" y="0"/>
                </a:lnTo>
                <a:lnTo>
                  <a:pt x="0" y="0"/>
                </a:lnTo>
                <a:lnTo>
                  <a:pt x="0" y="1282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36625" y="4689807"/>
            <a:ext cx="1109345" cy="5715"/>
          </a:xfrm>
          <a:custGeom>
            <a:avLst/>
            <a:gdLst/>
            <a:ahLst/>
            <a:cxnLst/>
            <a:rect l="l" t="t" r="r" b="b"/>
            <a:pathLst>
              <a:path w="1109345" h="5714">
                <a:moveTo>
                  <a:pt x="-64118" y="2575"/>
                </a:moveTo>
                <a:lnTo>
                  <a:pt x="1172849" y="2575"/>
                </a:lnTo>
              </a:path>
            </a:pathLst>
          </a:custGeom>
          <a:ln w="1333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36625" y="4843067"/>
            <a:ext cx="577850" cy="3175"/>
          </a:xfrm>
          <a:custGeom>
            <a:avLst/>
            <a:gdLst/>
            <a:ahLst/>
            <a:cxnLst/>
            <a:rect l="l" t="t" r="r" b="b"/>
            <a:pathLst>
              <a:path w="577850" h="3175">
                <a:moveTo>
                  <a:pt x="-64118" y="1335"/>
                </a:moveTo>
                <a:lnTo>
                  <a:pt x="641524" y="1335"/>
                </a:lnTo>
              </a:path>
            </a:pathLst>
          </a:custGeom>
          <a:ln w="1309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125377" y="5923317"/>
            <a:ext cx="244475" cy="394970"/>
          </a:xfrm>
          <a:custGeom>
            <a:avLst/>
            <a:gdLst/>
            <a:ahLst/>
            <a:cxnLst/>
            <a:rect l="l" t="t" r="r" b="b"/>
            <a:pathLst>
              <a:path w="244475" h="394970">
                <a:moveTo>
                  <a:pt x="0" y="0"/>
                </a:moveTo>
                <a:lnTo>
                  <a:pt x="244139" y="0"/>
                </a:lnTo>
                <a:lnTo>
                  <a:pt x="244139" y="394490"/>
                </a:lnTo>
                <a:lnTo>
                  <a:pt x="0" y="394490"/>
                </a:lnTo>
                <a:lnTo>
                  <a:pt x="0" y="0"/>
                </a:lnTo>
                <a:close/>
              </a:path>
            </a:pathLst>
          </a:custGeom>
          <a:solidFill>
            <a:srgbClr val="E72B78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854097" y="5834649"/>
            <a:ext cx="244475" cy="483234"/>
          </a:xfrm>
          <a:custGeom>
            <a:avLst/>
            <a:gdLst/>
            <a:ahLst/>
            <a:cxnLst/>
            <a:rect l="l" t="t" r="r" b="b"/>
            <a:pathLst>
              <a:path w="244475" h="483235">
                <a:moveTo>
                  <a:pt x="0" y="0"/>
                </a:moveTo>
                <a:lnTo>
                  <a:pt x="244139" y="0"/>
                </a:lnTo>
                <a:lnTo>
                  <a:pt x="244139" y="483158"/>
                </a:lnTo>
                <a:lnTo>
                  <a:pt x="0" y="483158"/>
                </a:lnTo>
                <a:lnTo>
                  <a:pt x="0" y="0"/>
                </a:lnTo>
                <a:close/>
              </a:path>
            </a:pathLst>
          </a:custGeom>
          <a:solidFill>
            <a:srgbClr val="E72B78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582849" y="5497277"/>
            <a:ext cx="244475" cy="821055"/>
          </a:xfrm>
          <a:custGeom>
            <a:avLst/>
            <a:gdLst/>
            <a:ahLst/>
            <a:cxnLst/>
            <a:rect l="l" t="t" r="r" b="b"/>
            <a:pathLst>
              <a:path w="244475" h="821054">
                <a:moveTo>
                  <a:pt x="0" y="0"/>
                </a:moveTo>
                <a:lnTo>
                  <a:pt x="244139" y="0"/>
                </a:lnTo>
                <a:lnTo>
                  <a:pt x="244139" y="820529"/>
                </a:lnTo>
                <a:lnTo>
                  <a:pt x="0" y="820529"/>
                </a:lnTo>
                <a:lnTo>
                  <a:pt x="0" y="0"/>
                </a:lnTo>
                <a:close/>
              </a:path>
            </a:pathLst>
          </a:custGeom>
          <a:solidFill>
            <a:srgbClr val="E72B78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311569" y="5179245"/>
            <a:ext cx="244475" cy="1139190"/>
          </a:xfrm>
          <a:custGeom>
            <a:avLst/>
            <a:gdLst/>
            <a:ahLst/>
            <a:cxnLst/>
            <a:rect l="l" t="t" r="r" b="b"/>
            <a:pathLst>
              <a:path w="244475" h="1139189">
                <a:moveTo>
                  <a:pt x="0" y="0"/>
                </a:moveTo>
                <a:lnTo>
                  <a:pt x="244139" y="0"/>
                </a:lnTo>
                <a:lnTo>
                  <a:pt x="244139" y="1138562"/>
                </a:lnTo>
                <a:lnTo>
                  <a:pt x="0" y="1138562"/>
                </a:lnTo>
                <a:lnTo>
                  <a:pt x="0" y="0"/>
                </a:lnTo>
                <a:close/>
              </a:path>
            </a:pathLst>
          </a:custGeom>
          <a:solidFill>
            <a:srgbClr val="E72B7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40310" y="5002789"/>
            <a:ext cx="244475" cy="1315085"/>
          </a:xfrm>
          <a:custGeom>
            <a:avLst/>
            <a:gdLst/>
            <a:ahLst/>
            <a:cxnLst/>
            <a:rect l="l" t="t" r="r" b="b"/>
            <a:pathLst>
              <a:path w="244475" h="1315085">
                <a:moveTo>
                  <a:pt x="0" y="0"/>
                </a:moveTo>
                <a:lnTo>
                  <a:pt x="244139" y="0"/>
                </a:lnTo>
                <a:lnTo>
                  <a:pt x="244139" y="1314986"/>
                </a:lnTo>
                <a:lnTo>
                  <a:pt x="0" y="1314986"/>
                </a:lnTo>
                <a:lnTo>
                  <a:pt x="0" y="0"/>
                </a:lnTo>
                <a:close/>
              </a:path>
            </a:pathLst>
          </a:custGeom>
          <a:solidFill>
            <a:srgbClr val="E72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8911335" y="4277201"/>
            <a:ext cx="1559560" cy="2184400"/>
          </a:xfrm>
          <a:prstGeom prst="rect">
            <a:avLst/>
          </a:prstGeom>
          <a:ln w="51296">
            <a:solidFill>
              <a:srgbClr val="FFFFFF"/>
            </a:solidFill>
          </a:ln>
        </p:spPr>
        <p:txBody>
          <a:bodyPr vert="horz" wrap="square" lIns="0" tIns="463550" rIns="0" bIns="0" rtlCol="0">
            <a:spAutoFit/>
          </a:bodyPr>
          <a:lstStyle/>
          <a:p>
            <a:pPr marL="942340">
              <a:lnSpc>
                <a:spcPct val="100000"/>
              </a:lnSpc>
              <a:spcBef>
                <a:spcPts val="3650"/>
              </a:spcBef>
            </a:pPr>
            <a:r>
              <a:rPr sz="5800" spc="10" dirty="0">
                <a:solidFill>
                  <a:srgbClr val="E72B78"/>
                </a:solidFill>
                <a:latin typeface="Zapf Dingbats"/>
                <a:cs typeface="Zapf Dingbats"/>
              </a:rPr>
              <a:t>✓</a:t>
            </a:r>
            <a:endParaRPr sz="5800">
              <a:latin typeface="Zapf Dingbats"/>
              <a:cs typeface="Zapf Dingbat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3942300" y="9779225"/>
            <a:ext cx="27305" cy="276225"/>
          </a:xfrm>
          <a:custGeom>
            <a:avLst/>
            <a:gdLst/>
            <a:ahLst/>
            <a:cxnLst/>
            <a:rect l="l" t="t" r="r" b="b"/>
            <a:pathLst>
              <a:path w="27305" h="276225">
                <a:moveTo>
                  <a:pt x="13439" y="-25648"/>
                </a:moveTo>
                <a:lnTo>
                  <a:pt x="13439" y="301493"/>
                </a:lnTo>
              </a:path>
            </a:pathLst>
          </a:custGeom>
          <a:ln w="78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629879" y="8865947"/>
            <a:ext cx="542290" cy="936625"/>
          </a:xfrm>
          <a:custGeom>
            <a:avLst/>
            <a:gdLst/>
            <a:ahLst/>
            <a:cxnLst/>
            <a:rect l="l" t="t" r="r" b="b"/>
            <a:pathLst>
              <a:path w="542290" h="936625">
                <a:moveTo>
                  <a:pt x="171586" y="0"/>
                </a:moveTo>
                <a:lnTo>
                  <a:pt x="171586" y="164864"/>
                </a:lnTo>
                <a:lnTo>
                  <a:pt x="458352" y="252505"/>
                </a:lnTo>
                <a:lnTo>
                  <a:pt x="490906" y="268838"/>
                </a:lnTo>
                <a:lnTo>
                  <a:pt x="516684" y="293497"/>
                </a:lnTo>
                <a:lnTo>
                  <a:pt x="534206" y="324578"/>
                </a:lnTo>
                <a:lnTo>
                  <a:pt x="541993" y="360177"/>
                </a:lnTo>
                <a:lnTo>
                  <a:pt x="541993" y="827891"/>
                </a:lnTo>
                <a:lnTo>
                  <a:pt x="533452" y="870207"/>
                </a:lnTo>
                <a:lnTo>
                  <a:pt x="510159" y="904765"/>
                </a:lnTo>
                <a:lnTo>
                  <a:pt x="475609" y="928065"/>
                </a:lnTo>
                <a:lnTo>
                  <a:pt x="433295" y="936610"/>
                </a:lnTo>
                <a:lnTo>
                  <a:pt x="348228" y="920588"/>
                </a:lnTo>
                <a:lnTo>
                  <a:pt x="201212" y="885339"/>
                </a:lnTo>
                <a:lnTo>
                  <a:pt x="61914" y="850090"/>
                </a:lnTo>
                <a:lnTo>
                  <a:pt x="0" y="834068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175167" y="8384625"/>
            <a:ext cx="822960" cy="1417955"/>
          </a:xfrm>
          <a:custGeom>
            <a:avLst/>
            <a:gdLst/>
            <a:ahLst/>
            <a:cxnLst/>
            <a:rect l="l" t="t" r="r" b="b"/>
            <a:pathLst>
              <a:path w="822959" h="1417954">
                <a:moveTo>
                  <a:pt x="821011" y="1037560"/>
                </a:moveTo>
                <a:lnTo>
                  <a:pt x="822655" y="1223920"/>
                </a:lnTo>
                <a:lnTo>
                  <a:pt x="762196" y="1223920"/>
                </a:lnTo>
                <a:lnTo>
                  <a:pt x="720655" y="1235104"/>
                </a:lnTo>
                <a:lnTo>
                  <a:pt x="670310" y="1249586"/>
                </a:lnTo>
                <a:lnTo>
                  <a:pt x="613163" y="1266638"/>
                </a:lnTo>
                <a:lnTo>
                  <a:pt x="551222" y="1285529"/>
                </a:lnTo>
                <a:lnTo>
                  <a:pt x="486489" y="1305530"/>
                </a:lnTo>
                <a:lnTo>
                  <a:pt x="420970" y="1325910"/>
                </a:lnTo>
                <a:lnTo>
                  <a:pt x="356670" y="1345941"/>
                </a:lnTo>
                <a:lnTo>
                  <a:pt x="295593" y="1364892"/>
                </a:lnTo>
                <a:lnTo>
                  <a:pt x="239744" y="1382034"/>
                </a:lnTo>
                <a:lnTo>
                  <a:pt x="191127" y="1396637"/>
                </a:lnTo>
                <a:lnTo>
                  <a:pt x="151747" y="1407971"/>
                </a:lnTo>
                <a:lnTo>
                  <a:pt x="108719" y="1417914"/>
                </a:lnTo>
                <a:lnTo>
                  <a:pt x="66402" y="1409375"/>
                </a:lnTo>
                <a:lnTo>
                  <a:pt x="31844" y="1386086"/>
                </a:lnTo>
                <a:lnTo>
                  <a:pt x="8544" y="1351539"/>
                </a:lnTo>
                <a:lnTo>
                  <a:pt x="0" y="1309227"/>
                </a:lnTo>
                <a:lnTo>
                  <a:pt x="0" y="841461"/>
                </a:lnTo>
                <a:lnTo>
                  <a:pt x="25300" y="774823"/>
                </a:lnTo>
                <a:lnTo>
                  <a:pt x="83630" y="733810"/>
                </a:lnTo>
                <a:lnTo>
                  <a:pt x="370428" y="646168"/>
                </a:lnTo>
                <a:lnTo>
                  <a:pt x="370428" y="539962"/>
                </a:lnTo>
                <a:lnTo>
                  <a:pt x="371329" y="487367"/>
                </a:lnTo>
                <a:lnTo>
                  <a:pt x="359915" y="475482"/>
                </a:lnTo>
                <a:lnTo>
                  <a:pt x="339133" y="449127"/>
                </a:lnTo>
                <a:lnTo>
                  <a:pt x="309620" y="389384"/>
                </a:lnTo>
                <a:lnTo>
                  <a:pt x="299278" y="345612"/>
                </a:lnTo>
                <a:lnTo>
                  <a:pt x="295404" y="302650"/>
                </a:lnTo>
                <a:lnTo>
                  <a:pt x="295404" y="202925"/>
                </a:lnTo>
                <a:lnTo>
                  <a:pt x="300763" y="156394"/>
                </a:lnTo>
                <a:lnTo>
                  <a:pt x="316028" y="113680"/>
                </a:lnTo>
                <a:lnTo>
                  <a:pt x="339982" y="76002"/>
                </a:lnTo>
                <a:lnTo>
                  <a:pt x="371407" y="44578"/>
                </a:lnTo>
                <a:lnTo>
                  <a:pt x="409085" y="20624"/>
                </a:lnTo>
                <a:lnTo>
                  <a:pt x="451798" y="5359"/>
                </a:lnTo>
                <a:lnTo>
                  <a:pt x="498330" y="0"/>
                </a:lnTo>
                <a:lnTo>
                  <a:pt x="544844" y="5354"/>
                </a:lnTo>
                <a:lnTo>
                  <a:pt x="587544" y="20608"/>
                </a:lnTo>
                <a:lnTo>
                  <a:pt x="625215" y="44543"/>
                </a:lnTo>
                <a:lnTo>
                  <a:pt x="656639" y="75944"/>
                </a:lnTo>
                <a:lnTo>
                  <a:pt x="680603" y="113595"/>
                </a:lnTo>
                <a:lnTo>
                  <a:pt x="695891" y="156278"/>
                </a:lnTo>
                <a:lnTo>
                  <a:pt x="701287" y="202779"/>
                </a:lnTo>
                <a:lnTo>
                  <a:pt x="701308" y="217700"/>
                </a:lnTo>
                <a:lnTo>
                  <a:pt x="701308" y="304901"/>
                </a:lnTo>
                <a:lnTo>
                  <a:pt x="697434" y="347863"/>
                </a:lnTo>
                <a:lnTo>
                  <a:pt x="687098" y="391619"/>
                </a:lnTo>
                <a:lnTo>
                  <a:pt x="657576" y="451384"/>
                </a:lnTo>
                <a:lnTo>
                  <a:pt x="613290" y="500309"/>
                </a:lnTo>
                <a:lnTo>
                  <a:pt x="558535" y="534808"/>
                </a:lnTo>
                <a:lnTo>
                  <a:pt x="514506" y="549274"/>
                </a:lnTo>
                <a:lnTo>
                  <a:pt x="500762" y="550273"/>
                </a:lnTo>
                <a:lnTo>
                  <a:pt x="487022" y="549274"/>
                </a:lnTo>
                <a:lnTo>
                  <a:pt x="473503" y="546276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263112" y="9520602"/>
            <a:ext cx="645160" cy="59055"/>
          </a:xfrm>
          <a:custGeom>
            <a:avLst/>
            <a:gdLst/>
            <a:ahLst/>
            <a:cxnLst/>
            <a:rect l="l" t="t" r="r" b="b"/>
            <a:pathLst>
              <a:path w="645159" h="59054">
                <a:moveTo>
                  <a:pt x="0" y="58626"/>
                </a:moveTo>
                <a:lnTo>
                  <a:pt x="29318" y="58626"/>
                </a:lnTo>
                <a:lnTo>
                  <a:pt x="263834" y="29308"/>
                </a:lnTo>
                <a:lnTo>
                  <a:pt x="498361" y="0"/>
                </a:lnTo>
                <a:lnTo>
                  <a:pt x="644943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647880" y="9246306"/>
            <a:ext cx="51435" cy="59055"/>
          </a:xfrm>
          <a:custGeom>
            <a:avLst/>
            <a:gdLst/>
            <a:ahLst/>
            <a:cxnLst/>
            <a:rect l="l" t="t" r="r" b="b"/>
            <a:pathLst>
              <a:path w="51434" h="59054">
                <a:moveTo>
                  <a:pt x="0" y="58626"/>
                </a:moveTo>
                <a:lnTo>
                  <a:pt x="51296" y="58626"/>
                </a:lnTo>
                <a:lnTo>
                  <a:pt x="51296" y="0"/>
                </a:lnTo>
                <a:lnTo>
                  <a:pt x="0" y="0"/>
                </a:lnTo>
                <a:lnTo>
                  <a:pt x="0" y="586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647880" y="9363576"/>
            <a:ext cx="51435" cy="59055"/>
          </a:xfrm>
          <a:custGeom>
            <a:avLst/>
            <a:gdLst/>
            <a:ahLst/>
            <a:cxnLst/>
            <a:rect l="l" t="t" r="r" b="b"/>
            <a:pathLst>
              <a:path w="51434" h="59054">
                <a:moveTo>
                  <a:pt x="0" y="58605"/>
                </a:moveTo>
                <a:lnTo>
                  <a:pt x="51296" y="58605"/>
                </a:lnTo>
                <a:lnTo>
                  <a:pt x="51296" y="0"/>
                </a:lnTo>
                <a:lnTo>
                  <a:pt x="0" y="0"/>
                </a:lnTo>
                <a:lnTo>
                  <a:pt x="0" y="58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384801" y="9769082"/>
            <a:ext cx="27305" cy="276860"/>
          </a:xfrm>
          <a:custGeom>
            <a:avLst/>
            <a:gdLst/>
            <a:ahLst/>
            <a:cxnLst/>
            <a:rect l="l" t="t" r="r" b="b"/>
            <a:pathLst>
              <a:path w="27305" h="276859">
                <a:moveTo>
                  <a:pt x="13476" y="-25648"/>
                </a:moveTo>
                <a:lnTo>
                  <a:pt x="13476" y="302310"/>
                </a:lnTo>
              </a:path>
            </a:pathLst>
          </a:custGeom>
          <a:ln w="7824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3325402" y="9377677"/>
            <a:ext cx="69215" cy="234315"/>
          </a:xfrm>
          <a:custGeom>
            <a:avLst/>
            <a:gdLst/>
            <a:ahLst/>
            <a:cxnLst/>
            <a:rect l="l" t="t" r="r" b="b"/>
            <a:pathLst>
              <a:path w="69215" h="234315">
                <a:moveTo>
                  <a:pt x="0" y="233961"/>
                </a:moveTo>
                <a:lnTo>
                  <a:pt x="69097" y="233961"/>
                </a:lnTo>
                <a:lnTo>
                  <a:pt x="69097" y="0"/>
                </a:lnTo>
                <a:lnTo>
                  <a:pt x="0" y="0"/>
                </a:lnTo>
                <a:lnTo>
                  <a:pt x="0" y="2339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325402" y="9377677"/>
            <a:ext cx="53340" cy="227329"/>
          </a:xfrm>
          <a:custGeom>
            <a:avLst/>
            <a:gdLst/>
            <a:ahLst/>
            <a:cxnLst/>
            <a:rect l="l" t="t" r="r" b="b"/>
            <a:pathLst>
              <a:path w="53340" h="227329">
                <a:moveTo>
                  <a:pt x="0" y="227186"/>
                </a:moveTo>
                <a:lnTo>
                  <a:pt x="53139" y="227186"/>
                </a:lnTo>
                <a:lnTo>
                  <a:pt x="53139" y="0"/>
                </a:lnTo>
                <a:lnTo>
                  <a:pt x="0" y="0"/>
                </a:lnTo>
                <a:lnTo>
                  <a:pt x="0" y="2271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083943" y="8736408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94258"/>
                </a:lnTo>
                <a:lnTo>
                  <a:pt x="7291" y="140021"/>
                </a:lnTo>
                <a:lnTo>
                  <a:pt x="27626" y="179907"/>
                </a:lnTo>
                <a:lnTo>
                  <a:pt x="58695" y="211567"/>
                </a:lnTo>
                <a:lnTo>
                  <a:pt x="98192" y="232651"/>
                </a:lnTo>
                <a:lnTo>
                  <a:pt x="143807" y="240809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083951" y="8589812"/>
            <a:ext cx="498475" cy="1348740"/>
          </a:xfrm>
          <a:custGeom>
            <a:avLst/>
            <a:gdLst/>
            <a:ahLst/>
            <a:cxnLst/>
            <a:rect l="l" t="t" r="r" b="b"/>
            <a:pathLst>
              <a:path w="498475" h="1348740">
                <a:moveTo>
                  <a:pt x="58626" y="475357"/>
                </a:moveTo>
                <a:lnTo>
                  <a:pt x="58626" y="357423"/>
                </a:lnTo>
                <a:lnTo>
                  <a:pt x="33943" y="334078"/>
                </a:lnTo>
                <a:lnTo>
                  <a:pt x="15538" y="306053"/>
                </a:lnTo>
                <a:lnTo>
                  <a:pt x="4021" y="274564"/>
                </a:lnTo>
                <a:lnTo>
                  <a:pt x="0" y="240830"/>
                </a:lnTo>
                <a:lnTo>
                  <a:pt x="0" y="146602"/>
                </a:lnTo>
                <a:lnTo>
                  <a:pt x="7473" y="100255"/>
                </a:lnTo>
                <a:lnTo>
                  <a:pt x="28285" y="60009"/>
                </a:lnTo>
                <a:lnTo>
                  <a:pt x="60023" y="28278"/>
                </a:lnTo>
                <a:lnTo>
                  <a:pt x="100273" y="7471"/>
                </a:lnTo>
                <a:lnTo>
                  <a:pt x="146623" y="0"/>
                </a:lnTo>
                <a:lnTo>
                  <a:pt x="151398" y="0"/>
                </a:lnTo>
                <a:lnTo>
                  <a:pt x="204201" y="12778"/>
                </a:lnTo>
                <a:lnTo>
                  <a:pt x="240902" y="36188"/>
                </a:lnTo>
                <a:lnTo>
                  <a:pt x="269201" y="68777"/>
                </a:lnTo>
                <a:lnTo>
                  <a:pt x="287238" y="108401"/>
                </a:lnTo>
                <a:lnTo>
                  <a:pt x="293153" y="152916"/>
                </a:lnTo>
                <a:lnTo>
                  <a:pt x="293153" y="240830"/>
                </a:lnTo>
                <a:lnTo>
                  <a:pt x="289131" y="274564"/>
                </a:lnTo>
                <a:lnTo>
                  <a:pt x="277605" y="306053"/>
                </a:lnTo>
                <a:lnTo>
                  <a:pt x="259193" y="334078"/>
                </a:lnTo>
                <a:lnTo>
                  <a:pt x="234516" y="357423"/>
                </a:lnTo>
                <a:lnTo>
                  <a:pt x="234516" y="475357"/>
                </a:lnTo>
                <a:lnTo>
                  <a:pt x="428719" y="561658"/>
                </a:lnTo>
                <a:lnTo>
                  <a:pt x="479423" y="604934"/>
                </a:lnTo>
                <a:lnTo>
                  <a:pt x="498361" y="668848"/>
                </a:lnTo>
                <a:lnTo>
                  <a:pt x="498361" y="1289908"/>
                </a:lnTo>
                <a:lnTo>
                  <a:pt x="439724" y="1348534"/>
                </a:lnTo>
                <a:lnTo>
                  <a:pt x="381098" y="134853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465055" y="9381358"/>
            <a:ext cx="0" cy="645160"/>
          </a:xfrm>
          <a:custGeom>
            <a:avLst/>
            <a:gdLst/>
            <a:ahLst/>
            <a:cxnLst/>
            <a:rect l="l" t="t" r="r" b="b"/>
            <a:pathLst>
              <a:path h="645159">
                <a:moveTo>
                  <a:pt x="0" y="0"/>
                </a:moveTo>
                <a:lnTo>
                  <a:pt x="0" y="644943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999269" y="9075039"/>
            <a:ext cx="146685" cy="81915"/>
          </a:xfrm>
          <a:custGeom>
            <a:avLst/>
            <a:gdLst/>
            <a:ahLst/>
            <a:cxnLst/>
            <a:rect l="l" t="t" r="r" b="b"/>
            <a:pathLst>
              <a:path w="146684" h="81915">
                <a:moveTo>
                  <a:pt x="0" y="0"/>
                </a:moveTo>
                <a:lnTo>
                  <a:pt x="0" y="81641"/>
                </a:lnTo>
                <a:lnTo>
                  <a:pt x="58626" y="81641"/>
                </a:lnTo>
                <a:lnTo>
                  <a:pt x="118163" y="23004"/>
                </a:lnTo>
                <a:lnTo>
                  <a:pt x="146581" y="2300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119273" y="8736408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143838" y="0"/>
                </a:moveTo>
                <a:lnTo>
                  <a:pt x="143838" y="94258"/>
                </a:lnTo>
                <a:lnTo>
                  <a:pt x="136547" y="140021"/>
                </a:lnTo>
                <a:lnTo>
                  <a:pt x="116210" y="179907"/>
                </a:lnTo>
                <a:lnTo>
                  <a:pt x="85135" y="211567"/>
                </a:lnTo>
                <a:lnTo>
                  <a:pt x="45630" y="232651"/>
                </a:lnTo>
                <a:lnTo>
                  <a:pt x="0" y="240809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2764744" y="8589812"/>
            <a:ext cx="498475" cy="1348740"/>
          </a:xfrm>
          <a:custGeom>
            <a:avLst/>
            <a:gdLst/>
            <a:ahLst/>
            <a:cxnLst/>
            <a:rect l="l" t="t" r="r" b="b"/>
            <a:pathLst>
              <a:path w="498475" h="1348740">
                <a:moveTo>
                  <a:pt x="439735" y="475357"/>
                </a:moveTo>
                <a:lnTo>
                  <a:pt x="439735" y="357423"/>
                </a:lnTo>
                <a:lnTo>
                  <a:pt x="464416" y="334078"/>
                </a:lnTo>
                <a:lnTo>
                  <a:pt x="482819" y="306053"/>
                </a:lnTo>
                <a:lnTo>
                  <a:pt x="494335" y="274564"/>
                </a:lnTo>
                <a:lnTo>
                  <a:pt x="498361" y="240830"/>
                </a:lnTo>
                <a:lnTo>
                  <a:pt x="498361" y="146602"/>
                </a:lnTo>
                <a:lnTo>
                  <a:pt x="490888" y="100255"/>
                </a:lnTo>
                <a:lnTo>
                  <a:pt x="470075" y="60009"/>
                </a:lnTo>
                <a:lnTo>
                  <a:pt x="438338" y="28278"/>
                </a:lnTo>
                <a:lnTo>
                  <a:pt x="398087" y="7471"/>
                </a:lnTo>
                <a:lnTo>
                  <a:pt x="351737" y="0"/>
                </a:lnTo>
                <a:lnTo>
                  <a:pt x="346942" y="0"/>
                </a:lnTo>
                <a:lnTo>
                  <a:pt x="294160" y="12778"/>
                </a:lnTo>
                <a:lnTo>
                  <a:pt x="257459" y="36188"/>
                </a:lnTo>
                <a:lnTo>
                  <a:pt x="229160" y="68777"/>
                </a:lnTo>
                <a:lnTo>
                  <a:pt x="211123" y="108401"/>
                </a:lnTo>
                <a:lnTo>
                  <a:pt x="205208" y="152916"/>
                </a:lnTo>
                <a:lnTo>
                  <a:pt x="205208" y="240830"/>
                </a:lnTo>
                <a:lnTo>
                  <a:pt x="209238" y="274564"/>
                </a:lnTo>
                <a:lnTo>
                  <a:pt x="220764" y="306053"/>
                </a:lnTo>
                <a:lnTo>
                  <a:pt x="239170" y="334078"/>
                </a:lnTo>
                <a:lnTo>
                  <a:pt x="263845" y="357423"/>
                </a:lnTo>
                <a:lnTo>
                  <a:pt x="263845" y="475357"/>
                </a:lnTo>
                <a:lnTo>
                  <a:pt x="69631" y="561658"/>
                </a:lnTo>
                <a:lnTo>
                  <a:pt x="18936" y="604934"/>
                </a:lnTo>
                <a:lnTo>
                  <a:pt x="0" y="668848"/>
                </a:lnTo>
                <a:lnTo>
                  <a:pt x="0" y="1289908"/>
                </a:lnTo>
                <a:lnTo>
                  <a:pt x="58636" y="1348534"/>
                </a:lnTo>
                <a:lnTo>
                  <a:pt x="117263" y="1348534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882012" y="9381358"/>
            <a:ext cx="0" cy="645160"/>
          </a:xfrm>
          <a:custGeom>
            <a:avLst/>
            <a:gdLst/>
            <a:ahLst/>
            <a:cxnLst/>
            <a:rect l="l" t="t" r="r" b="b"/>
            <a:pathLst>
              <a:path h="645159">
                <a:moveTo>
                  <a:pt x="0" y="0"/>
                </a:moveTo>
                <a:lnTo>
                  <a:pt x="0" y="644943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201202" y="9088187"/>
            <a:ext cx="146685" cy="88265"/>
          </a:xfrm>
          <a:custGeom>
            <a:avLst/>
            <a:gdLst/>
            <a:ahLst/>
            <a:cxnLst/>
            <a:rect l="l" t="t" r="r" b="b"/>
            <a:pathLst>
              <a:path w="146684" h="88265">
                <a:moveTo>
                  <a:pt x="146581" y="0"/>
                </a:moveTo>
                <a:lnTo>
                  <a:pt x="146581" y="87944"/>
                </a:lnTo>
                <a:lnTo>
                  <a:pt x="87955" y="87944"/>
                </a:lnTo>
                <a:lnTo>
                  <a:pt x="28417" y="29339"/>
                </a:lnTo>
                <a:lnTo>
                  <a:pt x="0" y="29339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2882012" y="9909019"/>
            <a:ext cx="381635" cy="0"/>
          </a:xfrm>
          <a:custGeom>
            <a:avLst/>
            <a:gdLst/>
            <a:ahLst/>
            <a:cxnLst/>
            <a:rect l="l" t="t" r="r" b="b"/>
            <a:pathLst>
              <a:path w="381634">
                <a:moveTo>
                  <a:pt x="0" y="0"/>
                </a:moveTo>
                <a:lnTo>
                  <a:pt x="381098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083943" y="9909019"/>
            <a:ext cx="381635" cy="0"/>
          </a:xfrm>
          <a:custGeom>
            <a:avLst/>
            <a:gdLst/>
            <a:ahLst/>
            <a:cxnLst/>
            <a:rect l="l" t="t" r="r" b="b"/>
            <a:pathLst>
              <a:path w="381634">
                <a:moveTo>
                  <a:pt x="0" y="0"/>
                </a:moveTo>
                <a:lnTo>
                  <a:pt x="381098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3472450" y="9041817"/>
            <a:ext cx="387350" cy="122555"/>
          </a:xfrm>
          <a:custGeom>
            <a:avLst/>
            <a:gdLst/>
            <a:ahLst/>
            <a:cxnLst/>
            <a:rect l="l" t="t" r="r" b="b"/>
            <a:pathLst>
              <a:path w="387350" h="122554">
                <a:moveTo>
                  <a:pt x="387150" y="6921"/>
                </a:moveTo>
                <a:lnTo>
                  <a:pt x="354249" y="47374"/>
                </a:lnTo>
                <a:lnTo>
                  <a:pt x="319074" y="78883"/>
                </a:lnTo>
                <a:lnTo>
                  <a:pt x="282228" y="101690"/>
                </a:lnTo>
                <a:lnTo>
                  <a:pt x="244318" y="116039"/>
                </a:lnTo>
                <a:lnTo>
                  <a:pt x="205949" y="122171"/>
                </a:lnTo>
                <a:lnTo>
                  <a:pt x="167727" y="120329"/>
                </a:lnTo>
                <a:lnTo>
                  <a:pt x="130256" y="110756"/>
                </a:lnTo>
                <a:lnTo>
                  <a:pt x="94142" y="93694"/>
                </a:lnTo>
                <a:lnTo>
                  <a:pt x="59992" y="69385"/>
                </a:lnTo>
                <a:lnTo>
                  <a:pt x="28409" y="38073"/>
                </a:lnTo>
                <a:lnTo>
                  <a:pt x="0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403045" y="8359852"/>
            <a:ext cx="526415" cy="651510"/>
          </a:xfrm>
          <a:custGeom>
            <a:avLst/>
            <a:gdLst/>
            <a:ahLst/>
            <a:cxnLst/>
            <a:rect l="l" t="t" r="r" b="b"/>
            <a:pathLst>
              <a:path w="526415" h="651509">
                <a:moveTo>
                  <a:pt x="274863" y="0"/>
                </a:moveTo>
                <a:lnTo>
                  <a:pt x="225956" y="4265"/>
                </a:lnTo>
                <a:lnTo>
                  <a:pt x="179032" y="16742"/>
                </a:lnTo>
                <a:lnTo>
                  <a:pt x="135781" y="37276"/>
                </a:lnTo>
                <a:lnTo>
                  <a:pt x="97892" y="65712"/>
                </a:lnTo>
                <a:lnTo>
                  <a:pt x="46934" y="176155"/>
                </a:lnTo>
                <a:lnTo>
                  <a:pt x="17246" y="342256"/>
                </a:lnTo>
                <a:lnTo>
                  <a:pt x="3408" y="493573"/>
                </a:lnTo>
                <a:lnTo>
                  <a:pt x="0" y="559666"/>
                </a:lnTo>
                <a:lnTo>
                  <a:pt x="6659" y="595318"/>
                </a:lnTo>
                <a:lnTo>
                  <a:pt x="24792" y="624513"/>
                </a:lnTo>
                <a:lnTo>
                  <a:pt x="51630" y="644240"/>
                </a:lnTo>
                <a:lnTo>
                  <a:pt x="84405" y="651485"/>
                </a:lnTo>
                <a:lnTo>
                  <a:pt x="127367" y="651485"/>
                </a:lnTo>
                <a:lnTo>
                  <a:pt x="123969" y="624848"/>
                </a:lnTo>
                <a:lnTo>
                  <a:pt x="135799" y="580198"/>
                </a:lnTo>
                <a:lnTo>
                  <a:pt x="144586" y="533386"/>
                </a:lnTo>
                <a:lnTo>
                  <a:pt x="132058" y="500264"/>
                </a:lnTo>
                <a:lnTo>
                  <a:pt x="108930" y="468936"/>
                </a:lnTo>
                <a:lnTo>
                  <a:pt x="96107" y="427323"/>
                </a:lnTo>
                <a:lnTo>
                  <a:pt x="90602" y="390962"/>
                </a:lnTo>
                <a:lnTo>
                  <a:pt x="89431" y="375389"/>
                </a:lnTo>
                <a:lnTo>
                  <a:pt x="96253" y="331370"/>
                </a:lnTo>
                <a:lnTo>
                  <a:pt x="114741" y="283749"/>
                </a:lnTo>
                <a:lnTo>
                  <a:pt x="141932" y="245592"/>
                </a:lnTo>
                <a:lnTo>
                  <a:pt x="174863" y="229969"/>
                </a:lnTo>
                <a:lnTo>
                  <a:pt x="520774" y="229969"/>
                </a:lnTo>
                <a:lnTo>
                  <a:pt x="517934" y="178893"/>
                </a:lnTo>
                <a:lnTo>
                  <a:pt x="497159" y="112808"/>
                </a:lnTo>
                <a:lnTo>
                  <a:pt x="456530" y="68152"/>
                </a:lnTo>
                <a:lnTo>
                  <a:pt x="416587" y="38022"/>
                </a:lnTo>
                <a:lnTo>
                  <a:pt x="371868" y="16723"/>
                </a:lnTo>
                <a:lnTo>
                  <a:pt x="324064" y="4101"/>
                </a:lnTo>
                <a:lnTo>
                  <a:pt x="274863" y="0"/>
                </a:lnTo>
                <a:close/>
              </a:path>
              <a:path w="526415" h="651509">
                <a:moveTo>
                  <a:pt x="520774" y="229969"/>
                </a:moveTo>
                <a:lnTo>
                  <a:pt x="364763" y="229969"/>
                </a:lnTo>
                <a:lnTo>
                  <a:pt x="396375" y="245592"/>
                </a:lnTo>
                <a:lnTo>
                  <a:pt x="420684" y="283749"/>
                </a:lnTo>
                <a:lnTo>
                  <a:pt x="436294" y="331370"/>
                </a:lnTo>
                <a:lnTo>
                  <a:pt x="441808" y="375389"/>
                </a:lnTo>
                <a:lnTo>
                  <a:pt x="398417" y="506086"/>
                </a:lnTo>
                <a:lnTo>
                  <a:pt x="402337" y="539096"/>
                </a:lnTo>
                <a:lnTo>
                  <a:pt x="409433" y="582728"/>
                </a:lnTo>
                <a:lnTo>
                  <a:pt x="412707" y="624113"/>
                </a:lnTo>
                <a:lnTo>
                  <a:pt x="405160" y="650385"/>
                </a:lnTo>
                <a:lnTo>
                  <a:pt x="404699" y="650846"/>
                </a:lnTo>
                <a:lnTo>
                  <a:pt x="404951" y="651485"/>
                </a:lnTo>
                <a:lnTo>
                  <a:pt x="441546" y="651485"/>
                </a:lnTo>
                <a:lnTo>
                  <a:pt x="474321" y="644240"/>
                </a:lnTo>
                <a:lnTo>
                  <a:pt x="501160" y="624513"/>
                </a:lnTo>
                <a:lnTo>
                  <a:pt x="519293" y="595318"/>
                </a:lnTo>
                <a:lnTo>
                  <a:pt x="525952" y="559666"/>
                </a:lnTo>
                <a:lnTo>
                  <a:pt x="525362" y="312486"/>
                </a:lnTo>
                <a:lnTo>
                  <a:pt x="520774" y="2299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403045" y="8359852"/>
            <a:ext cx="526415" cy="651510"/>
          </a:xfrm>
          <a:custGeom>
            <a:avLst/>
            <a:gdLst/>
            <a:ahLst/>
            <a:cxnLst/>
            <a:rect l="l" t="t" r="r" b="b"/>
            <a:pathLst>
              <a:path w="526415" h="651509">
                <a:moveTo>
                  <a:pt x="456530" y="68152"/>
                </a:moveTo>
                <a:lnTo>
                  <a:pt x="416587" y="38022"/>
                </a:lnTo>
                <a:lnTo>
                  <a:pt x="371868" y="16723"/>
                </a:lnTo>
                <a:lnTo>
                  <a:pt x="324064" y="4101"/>
                </a:lnTo>
                <a:lnTo>
                  <a:pt x="274863" y="0"/>
                </a:lnTo>
                <a:lnTo>
                  <a:pt x="225956" y="4265"/>
                </a:lnTo>
                <a:lnTo>
                  <a:pt x="179032" y="16742"/>
                </a:lnTo>
                <a:lnTo>
                  <a:pt x="135781" y="37276"/>
                </a:lnTo>
                <a:lnTo>
                  <a:pt x="97892" y="65712"/>
                </a:lnTo>
                <a:lnTo>
                  <a:pt x="46934" y="176155"/>
                </a:lnTo>
                <a:lnTo>
                  <a:pt x="17246" y="342256"/>
                </a:lnTo>
                <a:lnTo>
                  <a:pt x="3408" y="493573"/>
                </a:lnTo>
                <a:lnTo>
                  <a:pt x="0" y="559666"/>
                </a:lnTo>
                <a:lnTo>
                  <a:pt x="6659" y="595318"/>
                </a:lnTo>
                <a:lnTo>
                  <a:pt x="24792" y="624513"/>
                </a:lnTo>
                <a:lnTo>
                  <a:pt x="51630" y="644240"/>
                </a:lnTo>
                <a:lnTo>
                  <a:pt x="84405" y="651485"/>
                </a:lnTo>
                <a:lnTo>
                  <a:pt x="127367" y="651485"/>
                </a:lnTo>
                <a:lnTo>
                  <a:pt x="123969" y="624848"/>
                </a:lnTo>
                <a:lnTo>
                  <a:pt x="135799" y="580198"/>
                </a:lnTo>
                <a:lnTo>
                  <a:pt x="144586" y="533386"/>
                </a:lnTo>
                <a:lnTo>
                  <a:pt x="132058" y="500264"/>
                </a:lnTo>
                <a:lnTo>
                  <a:pt x="108930" y="468936"/>
                </a:lnTo>
                <a:lnTo>
                  <a:pt x="96107" y="427323"/>
                </a:lnTo>
                <a:lnTo>
                  <a:pt x="90602" y="390962"/>
                </a:lnTo>
                <a:lnTo>
                  <a:pt x="89431" y="375389"/>
                </a:lnTo>
                <a:lnTo>
                  <a:pt x="96253" y="331370"/>
                </a:lnTo>
                <a:lnTo>
                  <a:pt x="114741" y="283749"/>
                </a:lnTo>
                <a:lnTo>
                  <a:pt x="141932" y="245592"/>
                </a:lnTo>
                <a:lnTo>
                  <a:pt x="174863" y="229969"/>
                </a:lnTo>
                <a:lnTo>
                  <a:pt x="364763" y="229969"/>
                </a:lnTo>
                <a:lnTo>
                  <a:pt x="396375" y="245592"/>
                </a:lnTo>
                <a:lnTo>
                  <a:pt x="420684" y="283749"/>
                </a:lnTo>
                <a:lnTo>
                  <a:pt x="436294" y="331370"/>
                </a:lnTo>
                <a:lnTo>
                  <a:pt x="441808" y="375389"/>
                </a:lnTo>
                <a:lnTo>
                  <a:pt x="398417" y="506086"/>
                </a:lnTo>
                <a:lnTo>
                  <a:pt x="402337" y="539096"/>
                </a:lnTo>
                <a:lnTo>
                  <a:pt x="409433" y="582728"/>
                </a:lnTo>
                <a:lnTo>
                  <a:pt x="412707" y="624113"/>
                </a:lnTo>
                <a:lnTo>
                  <a:pt x="405160" y="650385"/>
                </a:lnTo>
                <a:lnTo>
                  <a:pt x="404699" y="650846"/>
                </a:lnTo>
                <a:lnTo>
                  <a:pt x="404951" y="651485"/>
                </a:lnTo>
                <a:lnTo>
                  <a:pt x="405589" y="651485"/>
                </a:lnTo>
                <a:lnTo>
                  <a:pt x="441546" y="651485"/>
                </a:lnTo>
                <a:lnTo>
                  <a:pt x="474321" y="644240"/>
                </a:lnTo>
                <a:lnTo>
                  <a:pt x="501160" y="624513"/>
                </a:lnTo>
                <a:lnTo>
                  <a:pt x="519293" y="595318"/>
                </a:lnTo>
                <a:lnTo>
                  <a:pt x="525952" y="559666"/>
                </a:lnTo>
                <a:lnTo>
                  <a:pt x="525362" y="312486"/>
                </a:lnTo>
                <a:lnTo>
                  <a:pt x="517934" y="178893"/>
                </a:lnTo>
                <a:lnTo>
                  <a:pt x="497159" y="112808"/>
                </a:lnTo>
                <a:lnTo>
                  <a:pt x="456530" y="68152"/>
                </a:lnTo>
              </a:path>
            </a:pathLst>
          </a:custGeom>
          <a:ln w="256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522533" y="4555995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5">
                <a:moveTo>
                  <a:pt x="0" y="0"/>
                </a:moveTo>
                <a:lnTo>
                  <a:pt x="443630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318167" y="4753023"/>
            <a:ext cx="75565" cy="109855"/>
          </a:xfrm>
          <a:custGeom>
            <a:avLst/>
            <a:gdLst/>
            <a:ahLst/>
            <a:cxnLst/>
            <a:rect l="l" t="t" r="r" b="b"/>
            <a:pathLst>
              <a:path w="75565" h="109854">
                <a:moveTo>
                  <a:pt x="0" y="0"/>
                </a:moveTo>
                <a:lnTo>
                  <a:pt x="35040" y="26461"/>
                </a:lnTo>
                <a:lnTo>
                  <a:pt x="58367" y="63022"/>
                </a:lnTo>
                <a:lnTo>
                  <a:pt x="71355" y="95420"/>
                </a:lnTo>
                <a:lnTo>
                  <a:pt x="75379" y="109389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025562" y="4370208"/>
            <a:ext cx="1326515" cy="1149350"/>
          </a:xfrm>
          <a:custGeom>
            <a:avLst/>
            <a:gdLst/>
            <a:ahLst/>
            <a:cxnLst/>
            <a:rect l="l" t="t" r="r" b="b"/>
            <a:pathLst>
              <a:path w="1326515" h="1149350">
                <a:moveTo>
                  <a:pt x="225415" y="1148731"/>
                </a:moveTo>
                <a:lnTo>
                  <a:pt x="186547" y="1110125"/>
                </a:lnTo>
                <a:lnTo>
                  <a:pt x="160534" y="1080852"/>
                </a:lnTo>
                <a:lnTo>
                  <a:pt x="132245" y="1045419"/>
                </a:lnTo>
                <a:lnTo>
                  <a:pt x="103261" y="1004190"/>
                </a:lnTo>
                <a:lnTo>
                  <a:pt x="75165" y="957530"/>
                </a:lnTo>
                <a:lnTo>
                  <a:pt x="49540" y="905803"/>
                </a:lnTo>
                <a:lnTo>
                  <a:pt x="27967" y="849374"/>
                </a:lnTo>
                <a:lnTo>
                  <a:pt x="12029" y="788606"/>
                </a:lnTo>
                <a:lnTo>
                  <a:pt x="2844" y="726706"/>
                </a:lnTo>
                <a:lnTo>
                  <a:pt x="0" y="668419"/>
                </a:lnTo>
                <a:lnTo>
                  <a:pt x="2305" y="614256"/>
                </a:lnTo>
                <a:lnTo>
                  <a:pt x="8569" y="564728"/>
                </a:lnTo>
                <a:lnTo>
                  <a:pt x="17598" y="520346"/>
                </a:lnTo>
                <a:lnTo>
                  <a:pt x="28203" y="481620"/>
                </a:lnTo>
                <a:lnTo>
                  <a:pt x="49368" y="423183"/>
                </a:lnTo>
                <a:lnTo>
                  <a:pt x="71981" y="379270"/>
                </a:lnTo>
                <a:lnTo>
                  <a:pt x="92629" y="345944"/>
                </a:lnTo>
                <a:lnTo>
                  <a:pt x="119866" y="307177"/>
                </a:lnTo>
                <a:lnTo>
                  <a:pt x="153962" y="264572"/>
                </a:lnTo>
                <a:lnTo>
                  <a:pt x="195187" y="219733"/>
                </a:lnTo>
                <a:lnTo>
                  <a:pt x="243811" y="174264"/>
                </a:lnTo>
                <a:lnTo>
                  <a:pt x="300104" y="129768"/>
                </a:lnTo>
                <a:lnTo>
                  <a:pt x="343534" y="102517"/>
                </a:lnTo>
                <a:lnTo>
                  <a:pt x="391144" y="79786"/>
                </a:lnTo>
                <a:lnTo>
                  <a:pt x="442001" y="61256"/>
                </a:lnTo>
                <a:lnTo>
                  <a:pt x="495176" y="46611"/>
                </a:lnTo>
                <a:lnTo>
                  <a:pt x="549736" y="35530"/>
                </a:lnTo>
                <a:lnTo>
                  <a:pt x="604752" y="27698"/>
                </a:lnTo>
                <a:lnTo>
                  <a:pt x="659292" y="22794"/>
                </a:lnTo>
                <a:lnTo>
                  <a:pt x="712424" y="20501"/>
                </a:lnTo>
                <a:lnTo>
                  <a:pt x="763219" y="20502"/>
                </a:lnTo>
                <a:lnTo>
                  <a:pt x="810745" y="22477"/>
                </a:lnTo>
                <a:lnTo>
                  <a:pt x="854070" y="26109"/>
                </a:lnTo>
                <a:lnTo>
                  <a:pt x="892264" y="31080"/>
                </a:lnTo>
                <a:lnTo>
                  <a:pt x="960387" y="41764"/>
                </a:lnTo>
                <a:lnTo>
                  <a:pt x="1020243" y="51172"/>
                </a:lnTo>
                <a:lnTo>
                  <a:pt x="1062789" y="57868"/>
                </a:lnTo>
                <a:lnTo>
                  <a:pt x="1078981" y="60419"/>
                </a:lnTo>
                <a:lnTo>
                  <a:pt x="1129252" y="42414"/>
                </a:lnTo>
                <a:lnTo>
                  <a:pt x="1180958" y="22499"/>
                </a:lnTo>
                <a:lnTo>
                  <a:pt x="1230211" y="6440"/>
                </a:lnTo>
                <a:lnTo>
                  <a:pt x="1273122" y="0"/>
                </a:lnTo>
                <a:lnTo>
                  <a:pt x="1305801" y="8944"/>
                </a:lnTo>
                <a:lnTo>
                  <a:pt x="1324379" y="36931"/>
                </a:lnTo>
                <a:lnTo>
                  <a:pt x="1326263" y="70997"/>
                </a:lnTo>
                <a:lnTo>
                  <a:pt x="1320648" y="99775"/>
                </a:lnTo>
                <a:lnTo>
                  <a:pt x="1316733" y="111894"/>
                </a:lnTo>
                <a:lnTo>
                  <a:pt x="1257227" y="270088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8259254" y="4555995"/>
            <a:ext cx="424180" cy="1238885"/>
          </a:xfrm>
          <a:custGeom>
            <a:avLst/>
            <a:gdLst/>
            <a:ahLst/>
            <a:cxnLst/>
            <a:rect l="l" t="t" r="r" b="b"/>
            <a:pathLst>
              <a:path w="424180" h="1238885">
                <a:moveTo>
                  <a:pt x="74992" y="0"/>
                </a:moveTo>
                <a:lnTo>
                  <a:pt x="121000" y="38944"/>
                </a:lnTo>
                <a:lnTo>
                  <a:pt x="160061" y="84429"/>
                </a:lnTo>
                <a:lnTo>
                  <a:pt x="193310" y="132909"/>
                </a:lnTo>
                <a:lnTo>
                  <a:pt x="221883" y="180836"/>
                </a:lnTo>
                <a:lnTo>
                  <a:pt x="246913" y="224663"/>
                </a:lnTo>
                <a:lnTo>
                  <a:pt x="269537" y="260843"/>
                </a:lnTo>
                <a:lnTo>
                  <a:pt x="290890" y="285829"/>
                </a:lnTo>
                <a:lnTo>
                  <a:pt x="312105" y="296074"/>
                </a:lnTo>
                <a:lnTo>
                  <a:pt x="347612" y="297492"/>
                </a:lnTo>
                <a:lnTo>
                  <a:pt x="384113" y="297335"/>
                </a:lnTo>
                <a:lnTo>
                  <a:pt x="412613" y="296547"/>
                </a:lnTo>
                <a:lnTo>
                  <a:pt x="424112" y="296074"/>
                </a:lnTo>
                <a:lnTo>
                  <a:pt x="416133" y="517471"/>
                </a:lnTo>
                <a:lnTo>
                  <a:pt x="395950" y="529075"/>
                </a:lnTo>
                <a:lnTo>
                  <a:pt x="375827" y="535316"/>
                </a:lnTo>
                <a:lnTo>
                  <a:pt x="353852" y="543304"/>
                </a:lnTo>
                <a:lnTo>
                  <a:pt x="310493" y="578535"/>
                </a:lnTo>
                <a:lnTo>
                  <a:pt x="287207" y="623308"/>
                </a:lnTo>
                <a:lnTo>
                  <a:pt x="269354" y="679053"/>
                </a:lnTo>
                <a:lnTo>
                  <a:pt x="258523" y="711152"/>
                </a:lnTo>
                <a:lnTo>
                  <a:pt x="225170" y="784030"/>
                </a:lnTo>
                <a:lnTo>
                  <a:pt x="199493" y="824900"/>
                </a:lnTo>
                <a:lnTo>
                  <a:pt x="165715" y="868782"/>
                </a:lnTo>
                <a:lnTo>
                  <a:pt x="122257" y="915724"/>
                </a:lnTo>
                <a:lnTo>
                  <a:pt x="67544" y="965769"/>
                </a:lnTo>
                <a:lnTo>
                  <a:pt x="0" y="1018963"/>
                </a:lnTo>
                <a:lnTo>
                  <a:pt x="0" y="1238276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6713317" y="4826220"/>
            <a:ext cx="312420" cy="266065"/>
          </a:xfrm>
          <a:custGeom>
            <a:avLst/>
            <a:gdLst/>
            <a:ahLst/>
            <a:cxnLst/>
            <a:rect l="l" t="t" r="r" b="b"/>
            <a:pathLst>
              <a:path w="312419" h="266064">
                <a:moveTo>
                  <a:pt x="128193" y="162505"/>
                </a:moveTo>
                <a:lnTo>
                  <a:pt x="171554" y="152950"/>
                </a:lnTo>
                <a:lnTo>
                  <a:pt x="205239" y="114012"/>
                </a:lnTo>
                <a:lnTo>
                  <a:pt x="208807" y="72473"/>
                </a:lnTo>
                <a:lnTo>
                  <a:pt x="177829" y="21218"/>
                </a:lnTo>
                <a:lnTo>
                  <a:pt x="129403" y="0"/>
                </a:lnTo>
                <a:lnTo>
                  <a:pt x="91120" y="503"/>
                </a:lnTo>
                <a:lnTo>
                  <a:pt x="46042" y="21014"/>
                </a:lnTo>
                <a:lnTo>
                  <a:pt x="6857" y="76528"/>
                </a:lnTo>
                <a:lnTo>
                  <a:pt x="2835" y="90428"/>
                </a:lnTo>
                <a:lnTo>
                  <a:pt x="0" y="113709"/>
                </a:lnTo>
                <a:lnTo>
                  <a:pt x="1925" y="143742"/>
                </a:lnTo>
                <a:lnTo>
                  <a:pt x="26683" y="203213"/>
                </a:lnTo>
                <a:lnTo>
                  <a:pt x="57600" y="234606"/>
                </a:lnTo>
                <a:lnTo>
                  <a:pt x="98104" y="257020"/>
                </a:lnTo>
                <a:lnTo>
                  <a:pt x="153533" y="265915"/>
                </a:lnTo>
                <a:lnTo>
                  <a:pt x="173233" y="263521"/>
                </a:lnTo>
                <a:lnTo>
                  <a:pt x="217552" y="247245"/>
                </a:lnTo>
                <a:lnTo>
                  <a:pt x="272313" y="207004"/>
                </a:lnTo>
                <a:lnTo>
                  <a:pt x="296419" y="184013"/>
                </a:lnTo>
                <a:lnTo>
                  <a:pt x="312240" y="167227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6844618" y="5428669"/>
            <a:ext cx="1884680" cy="543560"/>
          </a:xfrm>
          <a:custGeom>
            <a:avLst/>
            <a:gdLst/>
            <a:ahLst/>
            <a:cxnLst/>
            <a:rect l="l" t="t" r="r" b="b"/>
            <a:pathLst>
              <a:path w="1884680" h="543560">
                <a:moveTo>
                  <a:pt x="0" y="543166"/>
                </a:moveTo>
                <a:lnTo>
                  <a:pt x="27937" y="513181"/>
                </a:lnTo>
                <a:lnTo>
                  <a:pt x="59000" y="478514"/>
                </a:lnTo>
                <a:lnTo>
                  <a:pt x="92717" y="440532"/>
                </a:lnTo>
                <a:lnTo>
                  <a:pt x="128622" y="400604"/>
                </a:lnTo>
                <a:lnTo>
                  <a:pt x="166243" y="360098"/>
                </a:lnTo>
                <a:lnTo>
                  <a:pt x="205112" y="320381"/>
                </a:lnTo>
                <a:lnTo>
                  <a:pt x="244761" y="282822"/>
                </a:lnTo>
                <a:lnTo>
                  <a:pt x="284719" y="248789"/>
                </a:lnTo>
                <a:lnTo>
                  <a:pt x="324518" y="219649"/>
                </a:lnTo>
                <a:lnTo>
                  <a:pt x="363689" y="196771"/>
                </a:lnTo>
                <a:lnTo>
                  <a:pt x="401762" y="181522"/>
                </a:lnTo>
                <a:lnTo>
                  <a:pt x="1172309" y="165858"/>
                </a:lnTo>
                <a:lnTo>
                  <a:pt x="1171907" y="268253"/>
                </a:lnTo>
                <a:lnTo>
                  <a:pt x="1153582" y="323776"/>
                </a:lnTo>
                <a:lnTo>
                  <a:pt x="1100962" y="351682"/>
                </a:lnTo>
                <a:lnTo>
                  <a:pt x="997676" y="371224"/>
                </a:lnTo>
                <a:lnTo>
                  <a:pt x="922485" y="376721"/>
                </a:lnTo>
                <a:lnTo>
                  <a:pt x="821401" y="378360"/>
                </a:lnTo>
                <a:lnTo>
                  <a:pt x="732691" y="377988"/>
                </a:lnTo>
                <a:lnTo>
                  <a:pt x="1362188" y="381663"/>
                </a:lnTo>
                <a:lnTo>
                  <a:pt x="1884110" y="84939"/>
                </a:lnTo>
                <a:lnTo>
                  <a:pt x="1856009" y="35833"/>
                </a:lnTo>
                <a:lnTo>
                  <a:pt x="1829445" y="10617"/>
                </a:lnTo>
                <a:lnTo>
                  <a:pt x="1788940" y="1327"/>
                </a:lnTo>
                <a:lnTo>
                  <a:pt x="1719015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6853537" y="5573503"/>
            <a:ext cx="2022475" cy="687705"/>
          </a:xfrm>
          <a:custGeom>
            <a:avLst/>
            <a:gdLst/>
            <a:ahLst/>
            <a:cxnLst/>
            <a:rect l="l" t="t" r="r" b="b"/>
            <a:pathLst>
              <a:path w="2022475" h="687704">
                <a:moveTo>
                  <a:pt x="0" y="686983"/>
                </a:moveTo>
                <a:lnTo>
                  <a:pt x="48207" y="687401"/>
                </a:lnTo>
                <a:lnTo>
                  <a:pt x="147842" y="686390"/>
                </a:lnTo>
                <a:lnTo>
                  <a:pt x="246242" y="685008"/>
                </a:lnTo>
                <a:lnTo>
                  <a:pt x="290745" y="684313"/>
                </a:lnTo>
                <a:lnTo>
                  <a:pt x="542134" y="640074"/>
                </a:lnTo>
                <a:lnTo>
                  <a:pt x="794665" y="594939"/>
                </a:lnTo>
                <a:lnTo>
                  <a:pt x="989403" y="559839"/>
                </a:lnTo>
                <a:lnTo>
                  <a:pt x="1067412" y="545710"/>
                </a:lnTo>
                <a:lnTo>
                  <a:pt x="1405726" y="477000"/>
                </a:lnTo>
                <a:lnTo>
                  <a:pt x="1612769" y="336189"/>
                </a:lnTo>
                <a:lnTo>
                  <a:pt x="1812270" y="212855"/>
                </a:lnTo>
                <a:lnTo>
                  <a:pt x="1962542" y="125376"/>
                </a:lnTo>
                <a:lnTo>
                  <a:pt x="2021896" y="92132"/>
                </a:lnTo>
                <a:lnTo>
                  <a:pt x="1992216" y="61871"/>
                </a:lnTo>
                <a:lnTo>
                  <a:pt x="1957773" y="36088"/>
                </a:lnTo>
                <a:lnTo>
                  <a:pt x="1917868" y="16222"/>
                </a:lnTo>
                <a:lnTo>
                  <a:pt x="1871799" y="3713"/>
                </a:lnTo>
                <a:lnTo>
                  <a:pt x="1818865" y="0"/>
                </a:lnTo>
                <a:lnTo>
                  <a:pt x="1758365" y="6522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6637463" y="5776570"/>
            <a:ext cx="222885" cy="596900"/>
          </a:xfrm>
          <a:custGeom>
            <a:avLst/>
            <a:gdLst/>
            <a:ahLst/>
            <a:cxnLst/>
            <a:rect l="l" t="t" r="r" b="b"/>
            <a:pathLst>
              <a:path w="222884" h="596900">
                <a:moveTo>
                  <a:pt x="75735" y="0"/>
                </a:moveTo>
                <a:lnTo>
                  <a:pt x="2659" y="1099"/>
                </a:lnTo>
                <a:lnTo>
                  <a:pt x="0" y="593290"/>
                </a:lnTo>
                <a:lnTo>
                  <a:pt x="75735" y="593489"/>
                </a:lnTo>
                <a:lnTo>
                  <a:pt x="156870" y="596843"/>
                </a:lnTo>
                <a:lnTo>
                  <a:pt x="198534" y="586547"/>
                </a:lnTo>
                <a:lnTo>
                  <a:pt x="213884" y="552331"/>
                </a:lnTo>
                <a:lnTo>
                  <a:pt x="216077" y="483922"/>
                </a:lnTo>
                <a:lnTo>
                  <a:pt x="216077" y="114185"/>
                </a:lnTo>
                <a:lnTo>
                  <a:pt x="222801" y="47894"/>
                </a:lnTo>
                <a:lnTo>
                  <a:pt x="210424" y="13904"/>
                </a:lnTo>
                <a:lnTo>
                  <a:pt x="165787" y="1507"/>
                </a:lnTo>
                <a:lnTo>
                  <a:pt x="75735" y="0"/>
                </a:lnTo>
              </a:path>
            </a:pathLst>
          </a:custGeom>
          <a:ln w="51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7499567" y="4454192"/>
            <a:ext cx="571500" cy="1133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250" b="1" spc="10" dirty="0">
                <a:solidFill>
                  <a:srgbClr val="E72B78"/>
                </a:solidFill>
                <a:latin typeface="MuseoSans-700"/>
                <a:cs typeface="MuseoSans-700"/>
              </a:rPr>
              <a:t>£</a:t>
            </a:r>
            <a:endParaRPr sz="7250">
              <a:latin typeface="MuseoSans-700"/>
              <a:cs typeface="MuseoSans-700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2293281" y="2938630"/>
            <a:ext cx="2759710" cy="11207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956944">
              <a:lnSpc>
                <a:spcPts val="2110"/>
              </a:lnSpc>
              <a:spcBef>
                <a:spcPts val="365"/>
              </a:spcBef>
            </a:pPr>
            <a:r>
              <a:rPr sz="1950" spc="-50" dirty="0">
                <a:solidFill>
                  <a:srgbClr val="E62984"/>
                </a:solidFill>
                <a:latin typeface="Gotham-Medium"/>
                <a:cs typeface="Gotham-Medium"/>
              </a:rPr>
              <a:t>School  </a:t>
            </a:r>
            <a:r>
              <a:rPr sz="1650" spc="-40" dirty="0">
                <a:solidFill>
                  <a:srgbClr val="FFFFFF"/>
                </a:solidFill>
                <a:latin typeface="Gotham-Book"/>
                <a:cs typeface="Gotham-Book"/>
              </a:rPr>
              <a:t>Chemistry, </a:t>
            </a:r>
            <a:r>
              <a:rPr sz="1650" spc="-30" dirty="0">
                <a:solidFill>
                  <a:srgbClr val="FFFFFF"/>
                </a:solidFill>
                <a:latin typeface="Gotham-Book"/>
                <a:cs typeface="Gotham-Book"/>
              </a:rPr>
              <a:t>physics, maths,  </a:t>
            </a:r>
            <a:r>
              <a:rPr sz="1650" spc="-40" dirty="0">
                <a:solidFill>
                  <a:srgbClr val="FFFFFF"/>
                </a:solidFill>
                <a:latin typeface="Gotham-Book"/>
                <a:cs typeface="Gotham-Book"/>
              </a:rPr>
              <a:t>biology, </a:t>
            </a:r>
            <a:r>
              <a:rPr sz="1650" spc="-20" dirty="0">
                <a:solidFill>
                  <a:srgbClr val="FFFFFF"/>
                </a:solidFill>
                <a:latin typeface="Gotham-Book"/>
                <a:cs typeface="Gotham-Book"/>
              </a:rPr>
              <a:t>combined</a:t>
            </a:r>
            <a:r>
              <a:rPr sz="1650" spc="-14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Gotham-Book"/>
                <a:cs typeface="Gotham-Book"/>
              </a:rPr>
              <a:t>science,</a:t>
            </a:r>
            <a:endParaRPr sz="1650">
              <a:latin typeface="Gotham-Book"/>
              <a:cs typeface="Gotham-Book"/>
            </a:endParaRPr>
          </a:p>
          <a:p>
            <a:pPr marL="474980">
              <a:lnSpc>
                <a:spcPct val="100000"/>
              </a:lnSpc>
              <a:spcBef>
                <a:spcPts val="40"/>
              </a:spcBef>
            </a:pP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computer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science</a:t>
            </a:r>
            <a:endParaRPr sz="1650">
              <a:latin typeface="Gotham-Book"/>
              <a:cs typeface="Gotham-Book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2104190" y="5970248"/>
            <a:ext cx="3132455" cy="11207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58750" marR="151130" indent="-1270" algn="ctr">
              <a:lnSpc>
                <a:spcPts val="2110"/>
              </a:lnSpc>
              <a:spcBef>
                <a:spcPts val="365"/>
              </a:spcBef>
            </a:pPr>
            <a:r>
              <a:rPr sz="1950" spc="-50" dirty="0">
                <a:solidFill>
                  <a:srgbClr val="E62984"/>
                </a:solidFill>
                <a:latin typeface="Gotham-Medium"/>
                <a:cs typeface="Gotham-Medium"/>
              </a:rPr>
              <a:t>University </a:t>
            </a:r>
            <a:r>
              <a:rPr sz="1950" spc="-55" dirty="0">
                <a:solidFill>
                  <a:srgbClr val="E62984"/>
                </a:solidFill>
                <a:latin typeface="Gotham-Medium"/>
                <a:cs typeface="Gotham-Medium"/>
              </a:rPr>
              <a:t>degree 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Foundation degree </a:t>
            </a:r>
            <a:r>
              <a:rPr sz="1650" spc="-35" dirty="0">
                <a:solidFill>
                  <a:srgbClr val="FFFFFF"/>
                </a:solidFill>
                <a:latin typeface="Gotham-Book"/>
                <a:cs typeface="Gotham-Book"/>
              </a:rPr>
              <a:t>(level</a:t>
            </a:r>
            <a:r>
              <a:rPr sz="1650" spc="-21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5)  </a:t>
            </a:r>
            <a:r>
              <a:rPr sz="1650" spc="-5" dirty="0">
                <a:solidFill>
                  <a:srgbClr val="FFFFFF"/>
                </a:solidFill>
                <a:latin typeface="Gotham-Book"/>
                <a:cs typeface="Gotham-Book"/>
              </a:rPr>
              <a:t>BSc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</a:t>
            </a:r>
            <a:r>
              <a:rPr sz="1650" spc="-10" dirty="0">
                <a:solidFill>
                  <a:srgbClr val="FFFFFF"/>
                </a:solidFill>
                <a:latin typeface="Gotham-Book"/>
                <a:cs typeface="Gotham-Book"/>
              </a:rPr>
              <a:t>BEng </a:t>
            </a:r>
            <a:r>
              <a:rPr sz="1650" spc="-35" dirty="0">
                <a:solidFill>
                  <a:srgbClr val="FFFFFF"/>
                </a:solidFill>
                <a:latin typeface="Gotham-Book"/>
                <a:cs typeface="Gotham-Book"/>
              </a:rPr>
              <a:t>(level</a:t>
            </a:r>
            <a:r>
              <a:rPr sz="1650" spc="-33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6)</a:t>
            </a:r>
            <a:endParaRPr sz="1650">
              <a:latin typeface="Gotham-Book"/>
              <a:cs typeface="Gotham-Book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650" spc="-10" dirty="0">
                <a:solidFill>
                  <a:srgbClr val="FFFFFF"/>
                </a:solidFill>
                <a:latin typeface="Gotham-Book"/>
                <a:cs typeface="Gotham-Book"/>
              </a:rPr>
              <a:t>MChem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Gotham-Book"/>
                <a:cs typeface="Gotham-Book"/>
              </a:rPr>
              <a:t>MSc</a:t>
            </a:r>
            <a:r>
              <a:rPr sz="1650" spc="-8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Gotham-Book"/>
                <a:cs typeface="Gotham-Book"/>
              </a:rPr>
              <a:t>MEng</a:t>
            </a:r>
            <a:r>
              <a:rPr sz="1650" spc="-8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Gotham-Book"/>
                <a:cs typeface="Gotham-Book"/>
              </a:rPr>
              <a:t>(level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7)</a:t>
            </a:r>
            <a:endParaRPr sz="1650">
              <a:latin typeface="Gotham-Book"/>
              <a:cs typeface="Gotham-Book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3330986" y="10141693"/>
            <a:ext cx="67818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spc="-170" dirty="0">
                <a:solidFill>
                  <a:srgbClr val="E62984"/>
                </a:solidFill>
                <a:latin typeface="Gotham"/>
                <a:cs typeface="Gotham"/>
              </a:rPr>
              <a:t>W</a:t>
            </a:r>
            <a:r>
              <a:rPr sz="1950" b="1" spc="-60" dirty="0">
                <a:solidFill>
                  <a:srgbClr val="E62984"/>
                </a:solidFill>
                <a:latin typeface="Gotham"/>
                <a:cs typeface="Gotham"/>
              </a:rPr>
              <a:t>ork</a:t>
            </a:r>
            <a:endParaRPr sz="1950">
              <a:latin typeface="Gotham"/>
              <a:cs typeface="Gotham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5940515" y="6855007"/>
            <a:ext cx="2975610" cy="11207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indent="-1905" algn="ctr">
              <a:lnSpc>
                <a:spcPts val="2110"/>
              </a:lnSpc>
              <a:spcBef>
                <a:spcPts val="365"/>
              </a:spcBef>
            </a:pPr>
            <a:r>
              <a:rPr sz="1950" spc="-65" dirty="0">
                <a:solidFill>
                  <a:srgbClr val="E62984"/>
                </a:solidFill>
                <a:latin typeface="Gotham-Medium"/>
                <a:cs typeface="Gotham-Medium"/>
              </a:rPr>
              <a:t>Work-based </a:t>
            </a:r>
            <a:r>
              <a:rPr sz="1950" spc="-50" dirty="0">
                <a:solidFill>
                  <a:srgbClr val="E62984"/>
                </a:solidFill>
                <a:latin typeface="Gotham-Medium"/>
                <a:cs typeface="Gotham-Medium"/>
              </a:rPr>
              <a:t>learning  </a:t>
            </a:r>
            <a:r>
              <a:rPr sz="1650" spc="-30" dirty="0">
                <a:solidFill>
                  <a:srgbClr val="FFFFFF"/>
                </a:solidFill>
                <a:latin typeface="Gotham-Book"/>
                <a:cs typeface="Gotham-Book"/>
              </a:rPr>
              <a:t>Intermediate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</a:t>
            </a:r>
            <a:r>
              <a:rPr sz="1650" spc="-30" dirty="0">
                <a:solidFill>
                  <a:srgbClr val="FFFFFF"/>
                </a:solidFill>
                <a:latin typeface="Gotham-Book"/>
                <a:cs typeface="Gotham-Book"/>
              </a:rPr>
              <a:t>Advanced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 </a:t>
            </a:r>
            <a:r>
              <a:rPr sz="1650" spc="-20" dirty="0">
                <a:solidFill>
                  <a:srgbClr val="FFFFFF"/>
                </a:solidFill>
                <a:latin typeface="Gotham-Book"/>
                <a:cs typeface="Gotham-Book"/>
              </a:rPr>
              <a:t>Higher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</a:t>
            </a:r>
            <a:r>
              <a:rPr sz="1650" spc="-30" dirty="0">
                <a:solidFill>
                  <a:srgbClr val="FFFFFF"/>
                </a:solidFill>
                <a:latin typeface="Gotham-Book"/>
                <a:cs typeface="Gotham-Book"/>
              </a:rPr>
              <a:t>Degree  </a:t>
            </a:r>
            <a:r>
              <a:rPr sz="1650" spc="-25" dirty="0">
                <a:solidFill>
                  <a:srgbClr val="FFFFFF"/>
                </a:solidFill>
                <a:latin typeface="Gotham-Book"/>
                <a:cs typeface="Gotham-Book"/>
              </a:rPr>
              <a:t>Apprenticeship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</a:t>
            </a:r>
            <a:r>
              <a:rPr sz="1650" spc="-5" dirty="0">
                <a:solidFill>
                  <a:srgbClr val="FFFFFF"/>
                </a:solidFill>
                <a:latin typeface="Gotham-Book"/>
                <a:cs typeface="Gotham-Book"/>
              </a:rPr>
              <a:t>HNC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r>
              <a:rPr sz="1650" spc="-36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Gotham-Book"/>
                <a:cs typeface="Gotham-Book"/>
              </a:rPr>
              <a:t>HND</a:t>
            </a:r>
            <a:endParaRPr sz="1650">
              <a:latin typeface="Gotham-Book"/>
              <a:cs typeface="Gotham-Book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570259" y="6855082"/>
            <a:ext cx="2191385" cy="11207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74625">
              <a:lnSpc>
                <a:spcPts val="2110"/>
              </a:lnSpc>
              <a:spcBef>
                <a:spcPts val="365"/>
              </a:spcBef>
            </a:pPr>
            <a:r>
              <a:rPr sz="1950" spc="-40" dirty="0">
                <a:solidFill>
                  <a:srgbClr val="E62984"/>
                </a:solidFill>
                <a:latin typeface="Gotham-Medium"/>
                <a:cs typeface="Gotham-Medium"/>
              </a:rPr>
              <a:t>Sixth </a:t>
            </a:r>
            <a:r>
              <a:rPr sz="1950" spc="-45" dirty="0">
                <a:solidFill>
                  <a:srgbClr val="E62984"/>
                </a:solidFill>
                <a:latin typeface="Gotham-Medium"/>
                <a:cs typeface="Gotham-Medium"/>
              </a:rPr>
              <a:t>form </a:t>
            </a:r>
            <a:r>
              <a:rPr sz="1950" dirty="0">
                <a:solidFill>
                  <a:srgbClr val="E62984"/>
                </a:solidFill>
                <a:latin typeface="Gotham-Medium"/>
                <a:cs typeface="Gotham-Medium"/>
              </a:rPr>
              <a:t>/ </a:t>
            </a:r>
            <a:r>
              <a:rPr sz="1950" spc="-50" dirty="0">
                <a:solidFill>
                  <a:srgbClr val="E62984"/>
                </a:solidFill>
                <a:latin typeface="Gotham-Medium"/>
                <a:cs typeface="Gotham-Medium"/>
              </a:rPr>
              <a:t>FE  </a:t>
            </a:r>
            <a:r>
              <a:rPr sz="1650" spc="-40" dirty="0">
                <a:solidFill>
                  <a:srgbClr val="FFFFFF"/>
                </a:solidFill>
                <a:latin typeface="Gotham-Book"/>
                <a:cs typeface="Gotham-Book"/>
              </a:rPr>
              <a:t>A-levels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</a:t>
            </a:r>
            <a:r>
              <a:rPr sz="1650" spc="-55" dirty="0">
                <a:solidFill>
                  <a:srgbClr val="FFFFFF"/>
                </a:solidFill>
                <a:latin typeface="Gotham-Book"/>
                <a:cs typeface="Gotham-Book"/>
              </a:rPr>
              <a:t>T-levels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  </a:t>
            </a:r>
            <a:r>
              <a:rPr sz="1650" spc="-20" dirty="0">
                <a:solidFill>
                  <a:srgbClr val="FFFFFF"/>
                </a:solidFill>
                <a:latin typeface="Gotham-Book"/>
                <a:cs typeface="Gotham-Book"/>
              </a:rPr>
              <a:t>Highers</a:t>
            </a:r>
            <a:r>
              <a:rPr sz="1650" spc="-9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Gotham-Book"/>
                <a:cs typeface="Gotham-Book"/>
              </a:rPr>
              <a:t>IB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r>
              <a:rPr sz="1650" spc="-9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Gotham-Book"/>
                <a:cs typeface="Gotham-Book"/>
              </a:rPr>
              <a:t>BTEC</a:t>
            </a:r>
            <a:r>
              <a:rPr sz="1650" spc="-8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650" spc="15" dirty="0">
                <a:solidFill>
                  <a:srgbClr val="FFFFFF"/>
                </a:solidFill>
                <a:latin typeface="Gotham-Book"/>
                <a:cs typeface="Gotham-Book"/>
              </a:rPr>
              <a:t>/</a:t>
            </a:r>
            <a:endParaRPr sz="1650">
              <a:latin typeface="Gotham-Book"/>
              <a:cs typeface="Gotham-Book"/>
            </a:endParaRPr>
          </a:p>
          <a:p>
            <a:pPr marL="607060">
              <a:lnSpc>
                <a:spcPct val="100000"/>
              </a:lnSpc>
              <a:spcBef>
                <a:spcPts val="40"/>
              </a:spcBef>
            </a:pPr>
            <a:r>
              <a:rPr sz="1650" spc="-50" dirty="0">
                <a:solidFill>
                  <a:srgbClr val="FFFFFF"/>
                </a:solidFill>
                <a:latin typeface="Gotham-Book"/>
                <a:cs typeface="Gotham-Book"/>
              </a:rPr>
              <a:t>TechBacc</a:t>
            </a:r>
            <a:endParaRPr sz="1650">
              <a:latin typeface="Gotham-Book"/>
              <a:cs typeface="Gotham-Book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453223" y="489894"/>
            <a:ext cx="624332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30" dirty="0">
                <a:latin typeface="Gotham"/>
                <a:cs typeface="Gotham"/>
              </a:rPr>
              <a:t>How </a:t>
            </a:r>
            <a:r>
              <a:rPr sz="4950" b="1" spc="-105" dirty="0">
                <a:latin typeface="Gotham"/>
                <a:cs typeface="Gotham"/>
              </a:rPr>
              <a:t>to </a:t>
            </a:r>
            <a:r>
              <a:rPr sz="4950" b="1" spc="-90" dirty="0">
                <a:latin typeface="Gotham"/>
                <a:cs typeface="Gotham"/>
              </a:rPr>
              <a:t>get</a:t>
            </a:r>
            <a:r>
              <a:rPr sz="4950" b="1" spc="-570" dirty="0">
                <a:latin typeface="Gotham"/>
                <a:cs typeface="Gotham"/>
              </a:rPr>
              <a:t> </a:t>
            </a:r>
            <a:r>
              <a:rPr sz="4950" b="1" spc="-114" dirty="0">
                <a:latin typeface="Gotham"/>
                <a:cs typeface="Gotham"/>
              </a:rPr>
              <a:t>qualified</a:t>
            </a:r>
            <a:endParaRPr sz="4950">
              <a:latin typeface="Gotham"/>
              <a:cs typeface="Gotha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3223" y="2450859"/>
            <a:ext cx="565213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Continue</a:t>
            </a:r>
            <a:r>
              <a:rPr sz="4950" spc="-31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35" dirty="0">
                <a:solidFill>
                  <a:srgbClr val="000000"/>
                </a:solidFill>
                <a:latin typeface="Gotham"/>
                <a:cs typeface="Gotham"/>
              </a:rPr>
              <a:t>studying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08166" y="3678938"/>
            <a:ext cx="5720715" cy="5715000"/>
          </a:xfrm>
          <a:custGeom>
            <a:avLst/>
            <a:gdLst/>
            <a:ahLst/>
            <a:cxnLst/>
            <a:rect l="l" t="t" r="r" b="b"/>
            <a:pathLst>
              <a:path w="5720715" h="5715000">
                <a:moveTo>
                  <a:pt x="3146640" y="5702300"/>
                </a:moveTo>
                <a:lnTo>
                  <a:pt x="2573560" y="5702300"/>
                </a:lnTo>
                <a:lnTo>
                  <a:pt x="2620792" y="5715000"/>
                </a:lnTo>
                <a:lnTo>
                  <a:pt x="3099408" y="5715000"/>
                </a:lnTo>
                <a:lnTo>
                  <a:pt x="3146640" y="5702300"/>
                </a:lnTo>
                <a:close/>
              </a:path>
              <a:path w="5720715" h="5715000">
                <a:moveTo>
                  <a:pt x="3333263" y="5676900"/>
                </a:moveTo>
                <a:lnTo>
                  <a:pt x="2386937" y="5676900"/>
                </a:lnTo>
                <a:lnTo>
                  <a:pt x="2479774" y="5702300"/>
                </a:lnTo>
                <a:lnTo>
                  <a:pt x="3240425" y="5702300"/>
                </a:lnTo>
                <a:lnTo>
                  <a:pt x="3333263" y="5676900"/>
                </a:lnTo>
                <a:close/>
              </a:path>
              <a:path w="5720715" h="5715000">
                <a:moveTo>
                  <a:pt x="3470632" y="5651500"/>
                </a:moveTo>
                <a:lnTo>
                  <a:pt x="2249566" y="5651500"/>
                </a:lnTo>
                <a:lnTo>
                  <a:pt x="2340889" y="5676900"/>
                </a:lnTo>
                <a:lnTo>
                  <a:pt x="3379310" y="5676900"/>
                </a:lnTo>
                <a:lnTo>
                  <a:pt x="3470632" y="5651500"/>
                </a:lnTo>
                <a:close/>
              </a:path>
              <a:path w="5720715" h="5715000">
                <a:moveTo>
                  <a:pt x="3425102" y="50800"/>
                </a:moveTo>
                <a:lnTo>
                  <a:pt x="2295096" y="50800"/>
                </a:lnTo>
                <a:lnTo>
                  <a:pt x="1852613" y="177800"/>
                </a:lnTo>
                <a:lnTo>
                  <a:pt x="1810046" y="203200"/>
                </a:lnTo>
                <a:lnTo>
                  <a:pt x="1725911" y="228600"/>
                </a:lnTo>
                <a:lnTo>
                  <a:pt x="1684355" y="254000"/>
                </a:lnTo>
                <a:lnTo>
                  <a:pt x="1643149" y="266700"/>
                </a:lnTo>
                <a:lnTo>
                  <a:pt x="1561810" y="317500"/>
                </a:lnTo>
                <a:lnTo>
                  <a:pt x="1521690" y="330200"/>
                </a:lnTo>
                <a:lnTo>
                  <a:pt x="1442579" y="381000"/>
                </a:lnTo>
                <a:lnTo>
                  <a:pt x="1403601" y="393700"/>
                </a:lnTo>
                <a:lnTo>
                  <a:pt x="1326832" y="444500"/>
                </a:lnTo>
                <a:lnTo>
                  <a:pt x="1251686" y="495300"/>
                </a:lnTo>
                <a:lnTo>
                  <a:pt x="1178213" y="546100"/>
                </a:lnTo>
                <a:lnTo>
                  <a:pt x="1106464" y="596900"/>
                </a:lnTo>
                <a:lnTo>
                  <a:pt x="1071251" y="635000"/>
                </a:lnTo>
                <a:lnTo>
                  <a:pt x="1002181" y="685800"/>
                </a:lnTo>
                <a:lnTo>
                  <a:pt x="968336" y="711200"/>
                </a:lnTo>
                <a:lnTo>
                  <a:pt x="934959" y="749300"/>
                </a:lnTo>
                <a:lnTo>
                  <a:pt x="902057" y="774700"/>
                </a:lnTo>
                <a:lnTo>
                  <a:pt x="869636" y="812800"/>
                </a:lnTo>
                <a:lnTo>
                  <a:pt x="837702" y="838200"/>
                </a:lnTo>
                <a:lnTo>
                  <a:pt x="806261" y="876300"/>
                </a:lnTo>
                <a:lnTo>
                  <a:pt x="775320" y="901700"/>
                </a:lnTo>
                <a:lnTo>
                  <a:pt x="744885" y="939800"/>
                </a:lnTo>
                <a:lnTo>
                  <a:pt x="714963" y="965200"/>
                </a:lnTo>
                <a:lnTo>
                  <a:pt x="685558" y="1003300"/>
                </a:lnTo>
                <a:lnTo>
                  <a:pt x="656679" y="1041400"/>
                </a:lnTo>
                <a:lnTo>
                  <a:pt x="628330" y="1066800"/>
                </a:lnTo>
                <a:lnTo>
                  <a:pt x="600518" y="1104900"/>
                </a:lnTo>
                <a:lnTo>
                  <a:pt x="573250" y="1143000"/>
                </a:lnTo>
                <a:lnTo>
                  <a:pt x="546532" y="1181100"/>
                </a:lnTo>
                <a:lnTo>
                  <a:pt x="520370" y="1219200"/>
                </a:lnTo>
                <a:lnTo>
                  <a:pt x="494770" y="1257300"/>
                </a:lnTo>
                <a:lnTo>
                  <a:pt x="469738" y="1295400"/>
                </a:lnTo>
                <a:lnTo>
                  <a:pt x="445282" y="1333500"/>
                </a:lnTo>
                <a:lnTo>
                  <a:pt x="421406" y="1371600"/>
                </a:lnTo>
                <a:lnTo>
                  <a:pt x="398117" y="1409700"/>
                </a:lnTo>
                <a:lnTo>
                  <a:pt x="375422" y="1447800"/>
                </a:lnTo>
                <a:lnTo>
                  <a:pt x="353327" y="1485900"/>
                </a:lnTo>
                <a:lnTo>
                  <a:pt x="331838" y="1524000"/>
                </a:lnTo>
                <a:lnTo>
                  <a:pt x="310961" y="1562100"/>
                </a:lnTo>
                <a:lnTo>
                  <a:pt x="290703" y="1600200"/>
                </a:lnTo>
                <a:lnTo>
                  <a:pt x="271069" y="1638300"/>
                </a:lnTo>
                <a:lnTo>
                  <a:pt x="252066" y="1689100"/>
                </a:lnTo>
                <a:lnTo>
                  <a:pt x="233701" y="1727200"/>
                </a:lnTo>
                <a:lnTo>
                  <a:pt x="215980" y="1765300"/>
                </a:lnTo>
                <a:lnTo>
                  <a:pt x="198908" y="1816100"/>
                </a:lnTo>
                <a:lnTo>
                  <a:pt x="182492" y="1854200"/>
                </a:lnTo>
                <a:lnTo>
                  <a:pt x="166739" y="1892300"/>
                </a:lnTo>
                <a:lnTo>
                  <a:pt x="151654" y="1943100"/>
                </a:lnTo>
                <a:lnTo>
                  <a:pt x="137244" y="1981200"/>
                </a:lnTo>
                <a:lnTo>
                  <a:pt x="123515" y="2032000"/>
                </a:lnTo>
                <a:lnTo>
                  <a:pt x="110474" y="2070100"/>
                </a:lnTo>
                <a:lnTo>
                  <a:pt x="98126" y="2120900"/>
                </a:lnTo>
                <a:lnTo>
                  <a:pt x="86478" y="2159000"/>
                </a:lnTo>
                <a:lnTo>
                  <a:pt x="75537" y="2209800"/>
                </a:lnTo>
                <a:lnTo>
                  <a:pt x="65307" y="2247900"/>
                </a:lnTo>
                <a:lnTo>
                  <a:pt x="55796" y="2298700"/>
                </a:lnTo>
                <a:lnTo>
                  <a:pt x="47011" y="2336800"/>
                </a:lnTo>
                <a:lnTo>
                  <a:pt x="38956" y="2387600"/>
                </a:lnTo>
                <a:lnTo>
                  <a:pt x="31639" y="2438400"/>
                </a:lnTo>
                <a:lnTo>
                  <a:pt x="25065" y="2476500"/>
                </a:lnTo>
                <a:lnTo>
                  <a:pt x="19241" y="2527300"/>
                </a:lnTo>
                <a:lnTo>
                  <a:pt x="14174" y="2578100"/>
                </a:lnTo>
                <a:lnTo>
                  <a:pt x="9869" y="2616200"/>
                </a:lnTo>
                <a:lnTo>
                  <a:pt x="6333" y="2667000"/>
                </a:lnTo>
                <a:lnTo>
                  <a:pt x="3571" y="2717800"/>
                </a:lnTo>
                <a:lnTo>
                  <a:pt x="1591" y="2768600"/>
                </a:lnTo>
                <a:lnTo>
                  <a:pt x="398" y="2806700"/>
                </a:lnTo>
                <a:lnTo>
                  <a:pt x="0" y="2857500"/>
                </a:lnTo>
                <a:lnTo>
                  <a:pt x="398" y="2908300"/>
                </a:lnTo>
                <a:lnTo>
                  <a:pt x="1591" y="2959100"/>
                </a:lnTo>
                <a:lnTo>
                  <a:pt x="3571" y="3009900"/>
                </a:lnTo>
                <a:lnTo>
                  <a:pt x="6333" y="3048000"/>
                </a:lnTo>
                <a:lnTo>
                  <a:pt x="9869" y="3098800"/>
                </a:lnTo>
                <a:lnTo>
                  <a:pt x="14174" y="3149600"/>
                </a:lnTo>
                <a:lnTo>
                  <a:pt x="19241" y="3200400"/>
                </a:lnTo>
                <a:lnTo>
                  <a:pt x="25065" y="3238500"/>
                </a:lnTo>
                <a:lnTo>
                  <a:pt x="31639" y="3289300"/>
                </a:lnTo>
                <a:lnTo>
                  <a:pt x="38956" y="3340100"/>
                </a:lnTo>
                <a:lnTo>
                  <a:pt x="47011" y="3378200"/>
                </a:lnTo>
                <a:lnTo>
                  <a:pt x="55796" y="3429000"/>
                </a:lnTo>
                <a:lnTo>
                  <a:pt x="65307" y="3467100"/>
                </a:lnTo>
                <a:lnTo>
                  <a:pt x="75537" y="3517900"/>
                </a:lnTo>
                <a:lnTo>
                  <a:pt x="86478" y="3556000"/>
                </a:lnTo>
                <a:lnTo>
                  <a:pt x="98126" y="3606800"/>
                </a:lnTo>
                <a:lnTo>
                  <a:pt x="110474" y="3644900"/>
                </a:lnTo>
                <a:lnTo>
                  <a:pt x="123515" y="3695700"/>
                </a:lnTo>
                <a:lnTo>
                  <a:pt x="137244" y="3733800"/>
                </a:lnTo>
                <a:lnTo>
                  <a:pt x="151654" y="3784600"/>
                </a:lnTo>
                <a:lnTo>
                  <a:pt x="166739" y="3822700"/>
                </a:lnTo>
                <a:lnTo>
                  <a:pt x="182492" y="3873500"/>
                </a:lnTo>
                <a:lnTo>
                  <a:pt x="198908" y="3911600"/>
                </a:lnTo>
                <a:lnTo>
                  <a:pt x="215980" y="3949700"/>
                </a:lnTo>
                <a:lnTo>
                  <a:pt x="233701" y="4000500"/>
                </a:lnTo>
                <a:lnTo>
                  <a:pt x="252066" y="4038600"/>
                </a:lnTo>
                <a:lnTo>
                  <a:pt x="271069" y="4076700"/>
                </a:lnTo>
                <a:lnTo>
                  <a:pt x="290703" y="4114800"/>
                </a:lnTo>
                <a:lnTo>
                  <a:pt x="310961" y="4165600"/>
                </a:lnTo>
                <a:lnTo>
                  <a:pt x="331838" y="4203700"/>
                </a:lnTo>
                <a:lnTo>
                  <a:pt x="353327" y="4241800"/>
                </a:lnTo>
                <a:lnTo>
                  <a:pt x="375422" y="4279900"/>
                </a:lnTo>
                <a:lnTo>
                  <a:pt x="398117" y="4318000"/>
                </a:lnTo>
                <a:lnTo>
                  <a:pt x="421406" y="4356100"/>
                </a:lnTo>
                <a:lnTo>
                  <a:pt x="445282" y="4394200"/>
                </a:lnTo>
                <a:lnTo>
                  <a:pt x="469738" y="4432300"/>
                </a:lnTo>
                <a:lnTo>
                  <a:pt x="494770" y="4470400"/>
                </a:lnTo>
                <a:lnTo>
                  <a:pt x="520370" y="4508500"/>
                </a:lnTo>
                <a:lnTo>
                  <a:pt x="546532" y="4546600"/>
                </a:lnTo>
                <a:lnTo>
                  <a:pt x="573250" y="4584700"/>
                </a:lnTo>
                <a:lnTo>
                  <a:pt x="600518" y="4610100"/>
                </a:lnTo>
                <a:lnTo>
                  <a:pt x="628330" y="4648200"/>
                </a:lnTo>
                <a:lnTo>
                  <a:pt x="656679" y="4686300"/>
                </a:lnTo>
                <a:lnTo>
                  <a:pt x="685558" y="4724400"/>
                </a:lnTo>
                <a:lnTo>
                  <a:pt x="714963" y="4749800"/>
                </a:lnTo>
                <a:lnTo>
                  <a:pt x="744885" y="4787900"/>
                </a:lnTo>
                <a:lnTo>
                  <a:pt x="775320" y="4813300"/>
                </a:lnTo>
                <a:lnTo>
                  <a:pt x="806261" y="4851400"/>
                </a:lnTo>
                <a:lnTo>
                  <a:pt x="837702" y="4889500"/>
                </a:lnTo>
                <a:lnTo>
                  <a:pt x="869636" y="4914900"/>
                </a:lnTo>
                <a:lnTo>
                  <a:pt x="902057" y="4940300"/>
                </a:lnTo>
                <a:lnTo>
                  <a:pt x="934959" y="4978400"/>
                </a:lnTo>
                <a:lnTo>
                  <a:pt x="968336" y="5003800"/>
                </a:lnTo>
                <a:lnTo>
                  <a:pt x="1002181" y="5041900"/>
                </a:lnTo>
                <a:lnTo>
                  <a:pt x="1036488" y="5067300"/>
                </a:lnTo>
                <a:lnTo>
                  <a:pt x="1106464" y="5118100"/>
                </a:lnTo>
                <a:lnTo>
                  <a:pt x="1178213" y="5168900"/>
                </a:lnTo>
                <a:lnTo>
                  <a:pt x="1214737" y="5207000"/>
                </a:lnTo>
                <a:lnTo>
                  <a:pt x="1289053" y="5257800"/>
                </a:lnTo>
                <a:lnTo>
                  <a:pt x="1326832" y="5270500"/>
                </a:lnTo>
                <a:lnTo>
                  <a:pt x="1365017" y="5295900"/>
                </a:lnTo>
                <a:lnTo>
                  <a:pt x="1481944" y="5372100"/>
                </a:lnTo>
                <a:lnTo>
                  <a:pt x="1521690" y="5384800"/>
                </a:lnTo>
                <a:lnTo>
                  <a:pt x="1602298" y="5435600"/>
                </a:lnTo>
                <a:lnTo>
                  <a:pt x="1643149" y="5448300"/>
                </a:lnTo>
                <a:lnTo>
                  <a:pt x="1684355" y="5473700"/>
                </a:lnTo>
                <a:lnTo>
                  <a:pt x="1767810" y="5499100"/>
                </a:lnTo>
                <a:lnTo>
                  <a:pt x="1810046" y="5524500"/>
                </a:lnTo>
                <a:lnTo>
                  <a:pt x="1895504" y="5549900"/>
                </a:lnTo>
                <a:lnTo>
                  <a:pt x="1938714" y="5575300"/>
                </a:lnTo>
                <a:lnTo>
                  <a:pt x="2204304" y="5651500"/>
                </a:lnTo>
                <a:lnTo>
                  <a:pt x="3515894" y="5651500"/>
                </a:lnTo>
                <a:lnTo>
                  <a:pt x="3781484" y="5575300"/>
                </a:lnTo>
                <a:lnTo>
                  <a:pt x="3824693" y="5549900"/>
                </a:lnTo>
                <a:lnTo>
                  <a:pt x="3910151" y="5524500"/>
                </a:lnTo>
                <a:lnTo>
                  <a:pt x="3952387" y="5499100"/>
                </a:lnTo>
                <a:lnTo>
                  <a:pt x="4035842" y="5473700"/>
                </a:lnTo>
                <a:lnTo>
                  <a:pt x="4077048" y="5448300"/>
                </a:lnTo>
                <a:lnTo>
                  <a:pt x="4117899" y="5435600"/>
                </a:lnTo>
                <a:lnTo>
                  <a:pt x="4198508" y="5384800"/>
                </a:lnTo>
                <a:lnTo>
                  <a:pt x="4238253" y="5372100"/>
                </a:lnTo>
                <a:lnTo>
                  <a:pt x="4355180" y="5295900"/>
                </a:lnTo>
                <a:lnTo>
                  <a:pt x="4393365" y="5270500"/>
                </a:lnTo>
                <a:lnTo>
                  <a:pt x="4431144" y="5257800"/>
                </a:lnTo>
                <a:lnTo>
                  <a:pt x="4505460" y="5207000"/>
                </a:lnTo>
                <a:lnTo>
                  <a:pt x="4541984" y="5168900"/>
                </a:lnTo>
                <a:lnTo>
                  <a:pt x="4613734" y="5118100"/>
                </a:lnTo>
                <a:lnTo>
                  <a:pt x="4683710" y="5067300"/>
                </a:lnTo>
                <a:lnTo>
                  <a:pt x="4718017" y="5041900"/>
                </a:lnTo>
                <a:lnTo>
                  <a:pt x="4751862" y="5003800"/>
                </a:lnTo>
                <a:lnTo>
                  <a:pt x="4785239" y="4978400"/>
                </a:lnTo>
                <a:lnTo>
                  <a:pt x="4818141" y="4940300"/>
                </a:lnTo>
                <a:lnTo>
                  <a:pt x="4850562" y="4914900"/>
                </a:lnTo>
                <a:lnTo>
                  <a:pt x="4882496" y="4889500"/>
                </a:lnTo>
                <a:lnTo>
                  <a:pt x="4913937" y="4851400"/>
                </a:lnTo>
                <a:lnTo>
                  <a:pt x="4944878" y="4813300"/>
                </a:lnTo>
                <a:lnTo>
                  <a:pt x="4975313" y="4787900"/>
                </a:lnTo>
                <a:lnTo>
                  <a:pt x="5005236" y="4749800"/>
                </a:lnTo>
                <a:lnTo>
                  <a:pt x="5034640" y="4724400"/>
                </a:lnTo>
                <a:lnTo>
                  <a:pt x="5063520" y="4686300"/>
                </a:lnTo>
                <a:lnTo>
                  <a:pt x="5091869" y="4648200"/>
                </a:lnTo>
                <a:lnTo>
                  <a:pt x="5119680" y="4610100"/>
                </a:lnTo>
                <a:lnTo>
                  <a:pt x="5146948" y="4584700"/>
                </a:lnTo>
                <a:lnTo>
                  <a:pt x="5173667" y="4546600"/>
                </a:lnTo>
                <a:lnTo>
                  <a:pt x="5199829" y="4508500"/>
                </a:lnTo>
                <a:lnTo>
                  <a:pt x="5225429" y="4470400"/>
                </a:lnTo>
                <a:lnTo>
                  <a:pt x="5250461" y="4432300"/>
                </a:lnTo>
                <a:lnTo>
                  <a:pt x="5274918" y="4394200"/>
                </a:lnTo>
                <a:lnTo>
                  <a:pt x="5298794" y="4356100"/>
                </a:lnTo>
                <a:lnTo>
                  <a:pt x="5322082" y="4318000"/>
                </a:lnTo>
                <a:lnTo>
                  <a:pt x="5344777" y="4279900"/>
                </a:lnTo>
                <a:lnTo>
                  <a:pt x="5366873" y="4241800"/>
                </a:lnTo>
                <a:lnTo>
                  <a:pt x="5388362" y="4203700"/>
                </a:lnTo>
                <a:lnTo>
                  <a:pt x="5409239" y="4165600"/>
                </a:lnTo>
                <a:lnTo>
                  <a:pt x="5429497" y="4114800"/>
                </a:lnTo>
                <a:lnTo>
                  <a:pt x="5449131" y="4076700"/>
                </a:lnTo>
                <a:lnTo>
                  <a:pt x="5468134" y="4038600"/>
                </a:lnTo>
                <a:lnTo>
                  <a:pt x="5486499" y="4000500"/>
                </a:lnTo>
                <a:lnTo>
                  <a:pt x="5504221" y="3949700"/>
                </a:lnTo>
                <a:lnTo>
                  <a:pt x="5521293" y="3911600"/>
                </a:lnTo>
                <a:lnTo>
                  <a:pt x="5537708" y="3873500"/>
                </a:lnTo>
                <a:lnTo>
                  <a:pt x="5553462" y="3822700"/>
                </a:lnTo>
                <a:lnTo>
                  <a:pt x="5568547" y="3784600"/>
                </a:lnTo>
                <a:lnTo>
                  <a:pt x="5582957" y="3733800"/>
                </a:lnTo>
                <a:lnTo>
                  <a:pt x="5596685" y="3695700"/>
                </a:lnTo>
                <a:lnTo>
                  <a:pt x="5609727" y="3644900"/>
                </a:lnTo>
                <a:lnTo>
                  <a:pt x="5622075" y="3606800"/>
                </a:lnTo>
                <a:lnTo>
                  <a:pt x="5633723" y="3556000"/>
                </a:lnTo>
                <a:lnTo>
                  <a:pt x="5644665" y="3517900"/>
                </a:lnTo>
                <a:lnTo>
                  <a:pt x="5654894" y="3467100"/>
                </a:lnTo>
                <a:lnTo>
                  <a:pt x="5664405" y="3429000"/>
                </a:lnTo>
                <a:lnTo>
                  <a:pt x="5673191" y="3378200"/>
                </a:lnTo>
                <a:lnTo>
                  <a:pt x="5681246" y="3340100"/>
                </a:lnTo>
                <a:lnTo>
                  <a:pt x="5688563" y="3289300"/>
                </a:lnTo>
                <a:lnTo>
                  <a:pt x="5695137" y="3238500"/>
                </a:lnTo>
                <a:lnTo>
                  <a:pt x="5700960" y="3200400"/>
                </a:lnTo>
                <a:lnTo>
                  <a:pt x="5706028" y="3149600"/>
                </a:lnTo>
                <a:lnTo>
                  <a:pt x="5710333" y="3098800"/>
                </a:lnTo>
                <a:lnTo>
                  <a:pt x="5713869" y="3048000"/>
                </a:lnTo>
                <a:lnTo>
                  <a:pt x="5716630" y="3009900"/>
                </a:lnTo>
                <a:lnTo>
                  <a:pt x="5718611" y="2959100"/>
                </a:lnTo>
                <a:lnTo>
                  <a:pt x="5719803" y="2908300"/>
                </a:lnTo>
                <a:lnTo>
                  <a:pt x="5720202" y="2857500"/>
                </a:lnTo>
                <a:lnTo>
                  <a:pt x="5719803" y="2806700"/>
                </a:lnTo>
                <a:lnTo>
                  <a:pt x="5718611" y="2768600"/>
                </a:lnTo>
                <a:lnTo>
                  <a:pt x="5716630" y="2717800"/>
                </a:lnTo>
                <a:lnTo>
                  <a:pt x="5713869" y="2667000"/>
                </a:lnTo>
                <a:lnTo>
                  <a:pt x="5710333" y="2616200"/>
                </a:lnTo>
                <a:lnTo>
                  <a:pt x="5706028" y="2578100"/>
                </a:lnTo>
                <a:lnTo>
                  <a:pt x="5700960" y="2527300"/>
                </a:lnTo>
                <a:lnTo>
                  <a:pt x="5695137" y="2476500"/>
                </a:lnTo>
                <a:lnTo>
                  <a:pt x="5688563" y="2438400"/>
                </a:lnTo>
                <a:lnTo>
                  <a:pt x="5681246" y="2387600"/>
                </a:lnTo>
                <a:lnTo>
                  <a:pt x="5673191" y="2336800"/>
                </a:lnTo>
                <a:lnTo>
                  <a:pt x="5664405" y="2298700"/>
                </a:lnTo>
                <a:lnTo>
                  <a:pt x="5654894" y="2247900"/>
                </a:lnTo>
                <a:lnTo>
                  <a:pt x="5644665" y="2209800"/>
                </a:lnTo>
                <a:lnTo>
                  <a:pt x="5633723" y="2159000"/>
                </a:lnTo>
                <a:lnTo>
                  <a:pt x="5622075" y="2120900"/>
                </a:lnTo>
                <a:lnTo>
                  <a:pt x="5609727" y="2070100"/>
                </a:lnTo>
                <a:lnTo>
                  <a:pt x="5596685" y="2032000"/>
                </a:lnTo>
                <a:lnTo>
                  <a:pt x="5582957" y="1981200"/>
                </a:lnTo>
                <a:lnTo>
                  <a:pt x="5568547" y="1943100"/>
                </a:lnTo>
                <a:lnTo>
                  <a:pt x="5553462" y="1892300"/>
                </a:lnTo>
                <a:lnTo>
                  <a:pt x="5537708" y="1854200"/>
                </a:lnTo>
                <a:lnTo>
                  <a:pt x="5521293" y="1816100"/>
                </a:lnTo>
                <a:lnTo>
                  <a:pt x="5504221" y="1765300"/>
                </a:lnTo>
                <a:lnTo>
                  <a:pt x="5486499" y="1727200"/>
                </a:lnTo>
                <a:lnTo>
                  <a:pt x="5468134" y="1689100"/>
                </a:lnTo>
                <a:lnTo>
                  <a:pt x="5449131" y="1638300"/>
                </a:lnTo>
                <a:lnTo>
                  <a:pt x="5429497" y="1600200"/>
                </a:lnTo>
                <a:lnTo>
                  <a:pt x="5409239" y="1562100"/>
                </a:lnTo>
                <a:lnTo>
                  <a:pt x="5388362" y="1524000"/>
                </a:lnTo>
                <a:lnTo>
                  <a:pt x="5366873" y="1485900"/>
                </a:lnTo>
                <a:lnTo>
                  <a:pt x="5344777" y="1447800"/>
                </a:lnTo>
                <a:lnTo>
                  <a:pt x="5322082" y="1409700"/>
                </a:lnTo>
                <a:lnTo>
                  <a:pt x="5298794" y="1371600"/>
                </a:lnTo>
                <a:lnTo>
                  <a:pt x="5274918" y="1333500"/>
                </a:lnTo>
                <a:lnTo>
                  <a:pt x="5250461" y="1295400"/>
                </a:lnTo>
                <a:lnTo>
                  <a:pt x="5225429" y="1257300"/>
                </a:lnTo>
                <a:lnTo>
                  <a:pt x="5199829" y="1219200"/>
                </a:lnTo>
                <a:lnTo>
                  <a:pt x="5173667" y="1181100"/>
                </a:lnTo>
                <a:lnTo>
                  <a:pt x="5146948" y="1143000"/>
                </a:lnTo>
                <a:lnTo>
                  <a:pt x="5119680" y="1104900"/>
                </a:lnTo>
                <a:lnTo>
                  <a:pt x="5091869" y="1066800"/>
                </a:lnTo>
                <a:lnTo>
                  <a:pt x="5063520" y="1041400"/>
                </a:lnTo>
                <a:lnTo>
                  <a:pt x="5034640" y="1003300"/>
                </a:lnTo>
                <a:lnTo>
                  <a:pt x="5005236" y="965200"/>
                </a:lnTo>
                <a:lnTo>
                  <a:pt x="4975313" y="939800"/>
                </a:lnTo>
                <a:lnTo>
                  <a:pt x="4944878" y="901700"/>
                </a:lnTo>
                <a:lnTo>
                  <a:pt x="4913937" y="876300"/>
                </a:lnTo>
                <a:lnTo>
                  <a:pt x="4882496" y="838200"/>
                </a:lnTo>
                <a:lnTo>
                  <a:pt x="4850562" y="812800"/>
                </a:lnTo>
                <a:lnTo>
                  <a:pt x="4818141" y="774700"/>
                </a:lnTo>
                <a:lnTo>
                  <a:pt x="4785239" y="749300"/>
                </a:lnTo>
                <a:lnTo>
                  <a:pt x="4751862" y="711200"/>
                </a:lnTo>
                <a:lnTo>
                  <a:pt x="4718017" y="685800"/>
                </a:lnTo>
                <a:lnTo>
                  <a:pt x="4648946" y="635000"/>
                </a:lnTo>
                <a:lnTo>
                  <a:pt x="4613734" y="596900"/>
                </a:lnTo>
                <a:lnTo>
                  <a:pt x="4541984" y="546100"/>
                </a:lnTo>
                <a:lnTo>
                  <a:pt x="4468511" y="495300"/>
                </a:lnTo>
                <a:lnTo>
                  <a:pt x="4393365" y="444500"/>
                </a:lnTo>
                <a:lnTo>
                  <a:pt x="4316596" y="393700"/>
                </a:lnTo>
                <a:lnTo>
                  <a:pt x="4277618" y="381000"/>
                </a:lnTo>
                <a:lnTo>
                  <a:pt x="4198508" y="330200"/>
                </a:lnTo>
                <a:lnTo>
                  <a:pt x="4158387" y="317500"/>
                </a:lnTo>
                <a:lnTo>
                  <a:pt x="4077048" y="266700"/>
                </a:lnTo>
                <a:lnTo>
                  <a:pt x="4035842" y="254000"/>
                </a:lnTo>
                <a:lnTo>
                  <a:pt x="3994286" y="228600"/>
                </a:lnTo>
                <a:lnTo>
                  <a:pt x="3910151" y="203200"/>
                </a:lnTo>
                <a:lnTo>
                  <a:pt x="3867584" y="177800"/>
                </a:lnTo>
                <a:lnTo>
                  <a:pt x="3425102" y="50800"/>
                </a:lnTo>
                <a:close/>
              </a:path>
              <a:path w="5720715" h="5715000">
                <a:moveTo>
                  <a:pt x="3333263" y="38100"/>
                </a:moveTo>
                <a:lnTo>
                  <a:pt x="2386937" y="38100"/>
                </a:lnTo>
                <a:lnTo>
                  <a:pt x="2340889" y="50800"/>
                </a:lnTo>
                <a:lnTo>
                  <a:pt x="3379310" y="50800"/>
                </a:lnTo>
                <a:lnTo>
                  <a:pt x="3333263" y="38100"/>
                </a:lnTo>
                <a:close/>
              </a:path>
              <a:path w="5720715" h="5715000">
                <a:moveTo>
                  <a:pt x="3240425" y="25400"/>
                </a:moveTo>
                <a:lnTo>
                  <a:pt x="2479774" y="25400"/>
                </a:lnTo>
                <a:lnTo>
                  <a:pt x="2433234" y="38100"/>
                </a:lnTo>
                <a:lnTo>
                  <a:pt x="3286966" y="38100"/>
                </a:lnTo>
                <a:lnTo>
                  <a:pt x="3240425" y="25400"/>
                </a:lnTo>
                <a:close/>
              </a:path>
              <a:path w="5720715" h="5715000">
                <a:moveTo>
                  <a:pt x="3146640" y="12700"/>
                </a:moveTo>
                <a:lnTo>
                  <a:pt x="2573560" y="12700"/>
                </a:lnTo>
                <a:lnTo>
                  <a:pt x="2526552" y="25400"/>
                </a:lnTo>
                <a:lnTo>
                  <a:pt x="3193648" y="25400"/>
                </a:lnTo>
                <a:lnTo>
                  <a:pt x="3146640" y="12700"/>
                </a:lnTo>
                <a:close/>
              </a:path>
              <a:path w="5720715" h="5715000">
                <a:moveTo>
                  <a:pt x="3004296" y="0"/>
                </a:moveTo>
                <a:lnTo>
                  <a:pt x="2715905" y="0"/>
                </a:lnTo>
                <a:lnTo>
                  <a:pt x="2668243" y="12700"/>
                </a:lnTo>
                <a:lnTo>
                  <a:pt x="3051958" y="12700"/>
                </a:lnTo>
                <a:lnTo>
                  <a:pt x="3004296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08753" y="4348418"/>
            <a:ext cx="4716145" cy="4030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300" b="1" spc="-5" dirty="0">
                <a:solidFill>
                  <a:srgbClr val="EB6012"/>
                </a:solidFill>
                <a:latin typeface="Gotham"/>
                <a:cs typeface="Gotham"/>
              </a:rPr>
              <a:t>BTEC:</a:t>
            </a:r>
            <a:endParaRPr sz="3300">
              <a:latin typeface="Gotham"/>
              <a:cs typeface="Gotham"/>
            </a:endParaRPr>
          </a:p>
          <a:p>
            <a:pPr marL="254635" marR="257810" algn="ctr">
              <a:lnSpc>
                <a:spcPts val="2470"/>
              </a:lnSpc>
              <a:spcBef>
                <a:spcPts val="415"/>
              </a:spcBef>
            </a:pPr>
            <a:r>
              <a:rPr sz="2300" spc="-25" dirty="0">
                <a:latin typeface="Gotham-Light"/>
                <a:cs typeface="Gotham-Light"/>
              </a:rPr>
              <a:t>level </a:t>
            </a:r>
            <a:r>
              <a:rPr sz="2300" spc="5" dirty="0">
                <a:latin typeface="Gotham-Light"/>
                <a:cs typeface="Gotham-Light"/>
              </a:rPr>
              <a:t>3 </a:t>
            </a:r>
            <a:r>
              <a:rPr sz="2300" dirty="0">
                <a:latin typeface="Gotham-Light"/>
                <a:cs typeface="Gotham-Light"/>
              </a:rPr>
              <a:t>in applied </a:t>
            </a:r>
            <a:r>
              <a:rPr sz="2300" spc="-5" dirty="0">
                <a:latin typeface="Gotham-Light"/>
                <a:cs typeface="Gotham-Light"/>
              </a:rPr>
              <a:t>science  (various options), flexible  </a:t>
            </a:r>
            <a:r>
              <a:rPr sz="2300" spc="5" dirty="0">
                <a:latin typeface="Gotham-Light"/>
                <a:cs typeface="Gotham-Light"/>
              </a:rPr>
              <a:t>and </a:t>
            </a:r>
            <a:r>
              <a:rPr sz="2300" spc="-5" dirty="0">
                <a:latin typeface="Gotham-Light"/>
                <a:cs typeface="Gotham-Light"/>
              </a:rPr>
              <a:t>equivalent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spc="5" dirty="0">
                <a:latin typeface="Gotham-Light"/>
                <a:cs typeface="Gotham-Light"/>
              </a:rPr>
              <a:t>up </a:t>
            </a:r>
            <a:r>
              <a:rPr sz="2300" spc="-15" dirty="0">
                <a:latin typeface="Gotham-Light"/>
                <a:cs typeface="Gotham-Light"/>
              </a:rPr>
              <a:t>to</a:t>
            </a:r>
            <a:r>
              <a:rPr sz="2300" spc="-35" dirty="0">
                <a:latin typeface="Gotham-Light"/>
                <a:cs typeface="Gotham-Light"/>
              </a:rPr>
              <a:t> </a:t>
            </a:r>
            <a:r>
              <a:rPr sz="2300" spc="-10" dirty="0">
                <a:latin typeface="Gotham-Light"/>
                <a:cs typeface="Gotham-Light"/>
              </a:rPr>
              <a:t>three</a:t>
            </a:r>
            <a:endParaRPr sz="2300">
              <a:latin typeface="Gotham-Light"/>
              <a:cs typeface="Gotham-Light"/>
            </a:endParaRPr>
          </a:p>
          <a:p>
            <a:pPr marL="12065" marR="5080" algn="ctr">
              <a:lnSpc>
                <a:spcPts val="2470"/>
              </a:lnSpc>
              <a:spcBef>
                <a:spcPts val="10"/>
              </a:spcBef>
            </a:pPr>
            <a:r>
              <a:rPr sz="2300" spc="-25" dirty="0">
                <a:latin typeface="Gotham-Light"/>
                <a:cs typeface="Gotham-Light"/>
              </a:rPr>
              <a:t>A-levels. </a:t>
            </a:r>
            <a:r>
              <a:rPr sz="2300" spc="5" dirty="0">
                <a:latin typeface="Gotham-Light"/>
                <a:cs typeface="Gotham-Light"/>
              </a:rPr>
              <a:t>Emphasis on</a:t>
            </a:r>
            <a:r>
              <a:rPr sz="2300" spc="-35" dirty="0">
                <a:latin typeface="Gotham-Light"/>
                <a:cs typeface="Gotham-Light"/>
              </a:rPr>
              <a:t> </a:t>
            </a:r>
            <a:r>
              <a:rPr sz="2300" spc="-5" dirty="0">
                <a:latin typeface="Gotham-Light"/>
                <a:cs typeface="Gotham-Light"/>
              </a:rPr>
              <a:t>vocational  content. </a:t>
            </a:r>
            <a:r>
              <a:rPr sz="2300" spc="-10" dirty="0">
                <a:latin typeface="Gotham-Light"/>
                <a:cs typeface="Gotham-Light"/>
              </a:rPr>
              <a:t>Progression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dirty="0">
                <a:latin typeface="Gotham-Light"/>
                <a:cs typeface="Gotham-Light"/>
              </a:rPr>
              <a:t>higher  education,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spc="5" dirty="0">
                <a:latin typeface="Gotham-Light"/>
                <a:cs typeface="Gotham-Light"/>
              </a:rPr>
              <a:t>an </a:t>
            </a:r>
            <a:r>
              <a:rPr sz="2300" spc="-5" dirty="0">
                <a:latin typeface="Gotham-Light"/>
                <a:cs typeface="Gotham-Light"/>
              </a:rPr>
              <a:t>apprenticeship  </a:t>
            </a:r>
            <a:r>
              <a:rPr sz="2300" dirty="0">
                <a:latin typeface="Gotham-Light"/>
                <a:cs typeface="Gotham-Light"/>
              </a:rPr>
              <a:t>or </a:t>
            </a:r>
            <a:r>
              <a:rPr sz="2300" spc="-15" dirty="0">
                <a:latin typeface="Gotham-Light"/>
                <a:cs typeface="Gotham-Light"/>
              </a:rPr>
              <a:t>entry-level </a:t>
            </a:r>
            <a:r>
              <a:rPr sz="2300" spc="-5" dirty="0">
                <a:latin typeface="Gotham-Light"/>
                <a:cs typeface="Gotham-Light"/>
              </a:rPr>
              <a:t>employment </a:t>
            </a:r>
            <a:r>
              <a:rPr sz="2300" dirty="0">
                <a:latin typeface="Gotham-Light"/>
                <a:cs typeface="Gotham-Light"/>
              </a:rPr>
              <a:t>in  the </a:t>
            </a:r>
            <a:r>
              <a:rPr sz="2300" spc="-5" dirty="0">
                <a:latin typeface="Gotham-Light"/>
                <a:cs typeface="Gotham-Light"/>
              </a:rPr>
              <a:t>science </a:t>
            </a:r>
            <a:r>
              <a:rPr sz="2300" spc="-35" dirty="0">
                <a:latin typeface="Gotham-Light"/>
                <a:cs typeface="Gotham-Light"/>
              </a:rPr>
              <a:t>sector. </a:t>
            </a:r>
            <a:r>
              <a:rPr sz="2300" spc="-5" dirty="0">
                <a:latin typeface="Gotham-Light"/>
                <a:cs typeface="Gotham-Light"/>
              </a:rPr>
              <a:t>Recognised  </a:t>
            </a:r>
            <a:r>
              <a:rPr sz="2300" spc="-25" dirty="0">
                <a:latin typeface="Gotham-Light"/>
                <a:cs typeface="Gotham-Light"/>
              </a:rPr>
              <a:t>by </a:t>
            </a:r>
            <a:r>
              <a:rPr sz="2300" spc="5" dirty="0">
                <a:latin typeface="Gotham-Light"/>
                <a:cs typeface="Gotham-Light"/>
              </a:rPr>
              <a:t>some </a:t>
            </a:r>
            <a:r>
              <a:rPr sz="2300" spc="-5" dirty="0">
                <a:latin typeface="Gotham-Light"/>
                <a:cs typeface="Gotham-Light"/>
              </a:rPr>
              <a:t>universities: </a:t>
            </a:r>
            <a:r>
              <a:rPr sz="2300" dirty="0">
                <a:latin typeface="Gotham-Light"/>
                <a:cs typeface="Gotham-Light"/>
              </a:rPr>
              <a:t>check  admissions policy</a:t>
            </a:r>
            <a:r>
              <a:rPr sz="2300" spc="-10" dirty="0">
                <a:latin typeface="Gotham-Light"/>
                <a:cs typeface="Gotham-Light"/>
              </a:rPr>
              <a:t> </a:t>
            </a:r>
            <a:r>
              <a:rPr sz="2300" dirty="0">
                <a:latin typeface="Gotham-Light"/>
                <a:cs typeface="Gotham-Light"/>
              </a:rPr>
              <a:t>of</a:t>
            </a:r>
            <a:endParaRPr sz="2300">
              <a:latin typeface="Gotham-Light"/>
              <a:cs typeface="Gotham-Light"/>
            </a:endParaRPr>
          </a:p>
          <a:p>
            <a:pPr marR="2540" algn="ctr">
              <a:lnSpc>
                <a:spcPts val="2455"/>
              </a:lnSpc>
            </a:pPr>
            <a:r>
              <a:rPr sz="2300" spc="-5" dirty="0">
                <a:latin typeface="Gotham-Light"/>
                <a:cs typeface="Gotham-Light"/>
              </a:rPr>
              <a:t>university</a:t>
            </a:r>
            <a:endParaRPr sz="2300">
              <a:latin typeface="Gotham-Light"/>
              <a:cs typeface="Gotham-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0285" y="3678938"/>
            <a:ext cx="5720715" cy="5715000"/>
          </a:xfrm>
          <a:custGeom>
            <a:avLst/>
            <a:gdLst/>
            <a:ahLst/>
            <a:cxnLst/>
            <a:rect l="l" t="t" r="r" b="b"/>
            <a:pathLst>
              <a:path w="5720715" h="5715000">
                <a:moveTo>
                  <a:pt x="3146642" y="5702300"/>
                </a:moveTo>
                <a:lnTo>
                  <a:pt x="2573560" y="5702300"/>
                </a:lnTo>
                <a:lnTo>
                  <a:pt x="2620792" y="5715000"/>
                </a:lnTo>
                <a:lnTo>
                  <a:pt x="3099410" y="5715000"/>
                </a:lnTo>
                <a:lnTo>
                  <a:pt x="3146642" y="5702300"/>
                </a:lnTo>
                <a:close/>
              </a:path>
              <a:path w="5720715" h="5715000">
                <a:moveTo>
                  <a:pt x="3333265" y="5676900"/>
                </a:moveTo>
                <a:lnTo>
                  <a:pt x="2386937" y="5676900"/>
                </a:lnTo>
                <a:lnTo>
                  <a:pt x="2479774" y="5702300"/>
                </a:lnTo>
                <a:lnTo>
                  <a:pt x="3240428" y="5702300"/>
                </a:lnTo>
                <a:lnTo>
                  <a:pt x="3333265" y="5676900"/>
                </a:lnTo>
                <a:close/>
              </a:path>
              <a:path w="5720715" h="5715000">
                <a:moveTo>
                  <a:pt x="3470636" y="5651500"/>
                </a:moveTo>
                <a:lnTo>
                  <a:pt x="2249566" y="5651500"/>
                </a:lnTo>
                <a:lnTo>
                  <a:pt x="2340889" y="5676900"/>
                </a:lnTo>
                <a:lnTo>
                  <a:pt x="3379313" y="5676900"/>
                </a:lnTo>
                <a:lnTo>
                  <a:pt x="3470636" y="5651500"/>
                </a:lnTo>
                <a:close/>
              </a:path>
              <a:path w="5720715" h="5715000">
                <a:moveTo>
                  <a:pt x="3425105" y="50800"/>
                </a:moveTo>
                <a:lnTo>
                  <a:pt x="2295096" y="50800"/>
                </a:lnTo>
                <a:lnTo>
                  <a:pt x="1852613" y="177800"/>
                </a:lnTo>
                <a:lnTo>
                  <a:pt x="1810046" y="203200"/>
                </a:lnTo>
                <a:lnTo>
                  <a:pt x="1725911" y="228600"/>
                </a:lnTo>
                <a:lnTo>
                  <a:pt x="1684355" y="254000"/>
                </a:lnTo>
                <a:lnTo>
                  <a:pt x="1643149" y="266700"/>
                </a:lnTo>
                <a:lnTo>
                  <a:pt x="1561810" y="317500"/>
                </a:lnTo>
                <a:lnTo>
                  <a:pt x="1521690" y="330200"/>
                </a:lnTo>
                <a:lnTo>
                  <a:pt x="1442579" y="381000"/>
                </a:lnTo>
                <a:lnTo>
                  <a:pt x="1403601" y="393700"/>
                </a:lnTo>
                <a:lnTo>
                  <a:pt x="1326832" y="444500"/>
                </a:lnTo>
                <a:lnTo>
                  <a:pt x="1251686" y="495300"/>
                </a:lnTo>
                <a:lnTo>
                  <a:pt x="1178213" y="546100"/>
                </a:lnTo>
                <a:lnTo>
                  <a:pt x="1106464" y="596900"/>
                </a:lnTo>
                <a:lnTo>
                  <a:pt x="1071251" y="635000"/>
                </a:lnTo>
                <a:lnTo>
                  <a:pt x="1002181" y="685800"/>
                </a:lnTo>
                <a:lnTo>
                  <a:pt x="968336" y="711200"/>
                </a:lnTo>
                <a:lnTo>
                  <a:pt x="934959" y="749300"/>
                </a:lnTo>
                <a:lnTo>
                  <a:pt x="902057" y="774700"/>
                </a:lnTo>
                <a:lnTo>
                  <a:pt x="869636" y="812800"/>
                </a:lnTo>
                <a:lnTo>
                  <a:pt x="837702" y="838200"/>
                </a:lnTo>
                <a:lnTo>
                  <a:pt x="806261" y="876300"/>
                </a:lnTo>
                <a:lnTo>
                  <a:pt x="775320" y="901700"/>
                </a:lnTo>
                <a:lnTo>
                  <a:pt x="744885" y="939800"/>
                </a:lnTo>
                <a:lnTo>
                  <a:pt x="714963" y="965200"/>
                </a:lnTo>
                <a:lnTo>
                  <a:pt x="685558" y="1003300"/>
                </a:lnTo>
                <a:lnTo>
                  <a:pt x="656679" y="1041400"/>
                </a:lnTo>
                <a:lnTo>
                  <a:pt x="628330" y="1066800"/>
                </a:lnTo>
                <a:lnTo>
                  <a:pt x="600518" y="1104900"/>
                </a:lnTo>
                <a:lnTo>
                  <a:pt x="573250" y="1143000"/>
                </a:lnTo>
                <a:lnTo>
                  <a:pt x="546532" y="1181100"/>
                </a:lnTo>
                <a:lnTo>
                  <a:pt x="520370" y="1219200"/>
                </a:lnTo>
                <a:lnTo>
                  <a:pt x="494770" y="1257300"/>
                </a:lnTo>
                <a:lnTo>
                  <a:pt x="469738" y="1295400"/>
                </a:lnTo>
                <a:lnTo>
                  <a:pt x="445282" y="1333500"/>
                </a:lnTo>
                <a:lnTo>
                  <a:pt x="421406" y="1371600"/>
                </a:lnTo>
                <a:lnTo>
                  <a:pt x="398117" y="1409700"/>
                </a:lnTo>
                <a:lnTo>
                  <a:pt x="375422" y="1447800"/>
                </a:lnTo>
                <a:lnTo>
                  <a:pt x="353327" y="1485900"/>
                </a:lnTo>
                <a:lnTo>
                  <a:pt x="331838" y="1524000"/>
                </a:lnTo>
                <a:lnTo>
                  <a:pt x="310961" y="1562100"/>
                </a:lnTo>
                <a:lnTo>
                  <a:pt x="290703" y="1600200"/>
                </a:lnTo>
                <a:lnTo>
                  <a:pt x="271069" y="1638300"/>
                </a:lnTo>
                <a:lnTo>
                  <a:pt x="252066" y="1689100"/>
                </a:lnTo>
                <a:lnTo>
                  <a:pt x="233701" y="1727200"/>
                </a:lnTo>
                <a:lnTo>
                  <a:pt x="215980" y="1765300"/>
                </a:lnTo>
                <a:lnTo>
                  <a:pt x="198908" y="1816100"/>
                </a:lnTo>
                <a:lnTo>
                  <a:pt x="182492" y="1854200"/>
                </a:lnTo>
                <a:lnTo>
                  <a:pt x="166739" y="1892300"/>
                </a:lnTo>
                <a:lnTo>
                  <a:pt x="151654" y="1943100"/>
                </a:lnTo>
                <a:lnTo>
                  <a:pt x="137244" y="1981200"/>
                </a:lnTo>
                <a:lnTo>
                  <a:pt x="123515" y="2032000"/>
                </a:lnTo>
                <a:lnTo>
                  <a:pt x="110474" y="2070100"/>
                </a:lnTo>
                <a:lnTo>
                  <a:pt x="98126" y="2120900"/>
                </a:lnTo>
                <a:lnTo>
                  <a:pt x="86478" y="2159000"/>
                </a:lnTo>
                <a:lnTo>
                  <a:pt x="75537" y="2209800"/>
                </a:lnTo>
                <a:lnTo>
                  <a:pt x="65307" y="2247900"/>
                </a:lnTo>
                <a:lnTo>
                  <a:pt x="55796" y="2298700"/>
                </a:lnTo>
                <a:lnTo>
                  <a:pt x="47011" y="2336800"/>
                </a:lnTo>
                <a:lnTo>
                  <a:pt x="38956" y="2387600"/>
                </a:lnTo>
                <a:lnTo>
                  <a:pt x="31639" y="2438400"/>
                </a:lnTo>
                <a:lnTo>
                  <a:pt x="25065" y="2476500"/>
                </a:lnTo>
                <a:lnTo>
                  <a:pt x="19241" y="2527300"/>
                </a:lnTo>
                <a:lnTo>
                  <a:pt x="14174" y="2578100"/>
                </a:lnTo>
                <a:lnTo>
                  <a:pt x="9869" y="2616200"/>
                </a:lnTo>
                <a:lnTo>
                  <a:pt x="6333" y="2667000"/>
                </a:lnTo>
                <a:lnTo>
                  <a:pt x="3571" y="2717800"/>
                </a:lnTo>
                <a:lnTo>
                  <a:pt x="1591" y="2768600"/>
                </a:lnTo>
                <a:lnTo>
                  <a:pt x="398" y="2806700"/>
                </a:lnTo>
                <a:lnTo>
                  <a:pt x="0" y="2857500"/>
                </a:lnTo>
                <a:lnTo>
                  <a:pt x="398" y="2908300"/>
                </a:lnTo>
                <a:lnTo>
                  <a:pt x="1591" y="2959100"/>
                </a:lnTo>
                <a:lnTo>
                  <a:pt x="3571" y="3009900"/>
                </a:lnTo>
                <a:lnTo>
                  <a:pt x="6333" y="3048000"/>
                </a:lnTo>
                <a:lnTo>
                  <a:pt x="9869" y="3098800"/>
                </a:lnTo>
                <a:lnTo>
                  <a:pt x="14174" y="3149600"/>
                </a:lnTo>
                <a:lnTo>
                  <a:pt x="19241" y="3200400"/>
                </a:lnTo>
                <a:lnTo>
                  <a:pt x="25065" y="3238500"/>
                </a:lnTo>
                <a:lnTo>
                  <a:pt x="31639" y="3289300"/>
                </a:lnTo>
                <a:lnTo>
                  <a:pt x="38956" y="3340100"/>
                </a:lnTo>
                <a:lnTo>
                  <a:pt x="47011" y="3378200"/>
                </a:lnTo>
                <a:lnTo>
                  <a:pt x="55796" y="3429000"/>
                </a:lnTo>
                <a:lnTo>
                  <a:pt x="65307" y="3467100"/>
                </a:lnTo>
                <a:lnTo>
                  <a:pt x="75537" y="3517900"/>
                </a:lnTo>
                <a:lnTo>
                  <a:pt x="86478" y="3556000"/>
                </a:lnTo>
                <a:lnTo>
                  <a:pt x="98126" y="3606800"/>
                </a:lnTo>
                <a:lnTo>
                  <a:pt x="110474" y="3644900"/>
                </a:lnTo>
                <a:lnTo>
                  <a:pt x="123515" y="3695700"/>
                </a:lnTo>
                <a:lnTo>
                  <a:pt x="137244" y="3733800"/>
                </a:lnTo>
                <a:lnTo>
                  <a:pt x="151654" y="3784600"/>
                </a:lnTo>
                <a:lnTo>
                  <a:pt x="166739" y="3822700"/>
                </a:lnTo>
                <a:lnTo>
                  <a:pt x="182492" y="3873500"/>
                </a:lnTo>
                <a:lnTo>
                  <a:pt x="198908" y="3911600"/>
                </a:lnTo>
                <a:lnTo>
                  <a:pt x="215980" y="3949700"/>
                </a:lnTo>
                <a:lnTo>
                  <a:pt x="233701" y="4000500"/>
                </a:lnTo>
                <a:lnTo>
                  <a:pt x="252066" y="4038600"/>
                </a:lnTo>
                <a:lnTo>
                  <a:pt x="271069" y="4076700"/>
                </a:lnTo>
                <a:lnTo>
                  <a:pt x="290703" y="4114800"/>
                </a:lnTo>
                <a:lnTo>
                  <a:pt x="310961" y="4165600"/>
                </a:lnTo>
                <a:lnTo>
                  <a:pt x="331838" y="4203700"/>
                </a:lnTo>
                <a:lnTo>
                  <a:pt x="353327" y="4241800"/>
                </a:lnTo>
                <a:lnTo>
                  <a:pt x="375422" y="4279900"/>
                </a:lnTo>
                <a:lnTo>
                  <a:pt x="398117" y="4318000"/>
                </a:lnTo>
                <a:lnTo>
                  <a:pt x="421406" y="4356100"/>
                </a:lnTo>
                <a:lnTo>
                  <a:pt x="445282" y="4394200"/>
                </a:lnTo>
                <a:lnTo>
                  <a:pt x="469738" y="4432300"/>
                </a:lnTo>
                <a:lnTo>
                  <a:pt x="494770" y="4470400"/>
                </a:lnTo>
                <a:lnTo>
                  <a:pt x="520370" y="4508500"/>
                </a:lnTo>
                <a:lnTo>
                  <a:pt x="546532" y="4546600"/>
                </a:lnTo>
                <a:lnTo>
                  <a:pt x="573250" y="4584700"/>
                </a:lnTo>
                <a:lnTo>
                  <a:pt x="600518" y="4610100"/>
                </a:lnTo>
                <a:lnTo>
                  <a:pt x="628330" y="4648200"/>
                </a:lnTo>
                <a:lnTo>
                  <a:pt x="656679" y="4686300"/>
                </a:lnTo>
                <a:lnTo>
                  <a:pt x="685558" y="4724400"/>
                </a:lnTo>
                <a:lnTo>
                  <a:pt x="714963" y="4749800"/>
                </a:lnTo>
                <a:lnTo>
                  <a:pt x="744885" y="4787900"/>
                </a:lnTo>
                <a:lnTo>
                  <a:pt x="775320" y="4813300"/>
                </a:lnTo>
                <a:lnTo>
                  <a:pt x="806261" y="4851400"/>
                </a:lnTo>
                <a:lnTo>
                  <a:pt x="837702" y="4889500"/>
                </a:lnTo>
                <a:lnTo>
                  <a:pt x="869636" y="4914900"/>
                </a:lnTo>
                <a:lnTo>
                  <a:pt x="902057" y="4940300"/>
                </a:lnTo>
                <a:lnTo>
                  <a:pt x="934959" y="4978400"/>
                </a:lnTo>
                <a:lnTo>
                  <a:pt x="968336" y="5003800"/>
                </a:lnTo>
                <a:lnTo>
                  <a:pt x="1002181" y="5041900"/>
                </a:lnTo>
                <a:lnTo>
                  <a:pt x="1036488" y="5067300"/>
                </a:lnTo>
                <a:lnTo>
                  <a:pt x="1106464" y="5118100"/>
                </a:lnTo>
                <a:lnTo>
                  <a:pt x="1178213" y="5168900"/>
                </a:lnTo>
                <a:lnTo>
                  <a:pt x="1214737" y="5207000"/>
                </a:lnTo>
                <a:lnTo>
                  <a:pt x="1289053" y="5257800"/>
                </a:lnTo>
                <a:lnTo>
                  <a:pt x="1326832" y="5270500"/>
                </a:lnTo>
                <a:lnTo>
                  <a:pt x="1365017" y="5295900"/>
                </a:lnTo>
                <a:lnTo>
                  <a:pt x="1481944" y="5372100"/>
                </a:lnTo>
                <a:lnTo>
                  <a:pt x="1521690" y="5384800"/>
                </a:lnTo>
                <a:lnTo>
                  <a:pt x="1602298" y="5435600"/>
                </a:lnTo>
                <a:lnTo>
                  <a:pt x="1643149" y="5448300"/>
                </a:lnTo>
                <a:lnTo>
                  <a:pt x="1684355" y="5473700"/>
                </a:lnTo>
                <a:lnTo>
                  <a:pt x="1767810" y="5499100"/>
                </a:lnTo>
                <a:lnTo>
                  <a:pt x="1810046" y="5524500"/>
                </a:lnTo>
                <a:lnTo>
                  <a:pt x="1895504" y="5549900"/>
                </a:lnTo>
                <a:lnTo>
                  <a:pt x="1938714" y="5575300"/>
                </a:lnTo>
                <a:lnTo>
                  <a:pt x="2204304" y="5651500"/>
                </a:lnTo>
                <a:lnTo>
                  <a:pt x="3515898" y="5651500"/>
                </a:lnTo>
                <a:lnTo>
                  <a:pt x="3781488" y="5575300"/>
                </a:lnTo>
                <a:lnTo>
                  <a:pt x="3824697" y="5549900"/>
                </a:lnTo>
                <a:lnTo>
                  <a:pt x="3910156" y="5524500"/>
                </a:lnTo>
                <a:lnTo>
                  <a:pt x="3952392" y="5499100"/>
                </a:lnTo>
                <a:lnTo>
                  <a:pt x="4035847" y="5473700"/>
                </a:lnTo>
                <a:lnTo>
                  <a:pt x="4077053" y="5448300"/>
                </a:lnTo>
                <a:lnTo>
                  <a:pt x="4117903" y="5435600"/>
                </a:lnTo>
                <a:lnTo>
                  <a:pt x="4198512" y="5384800"/>
                </a:lnTo>
                <a:lnTo>
                  <a:pt x="4238258" y="5372100"/>
                </a:lnTo>
                <a:lnTo>
                  <a:pt x="4355185" y="5295900"/>
                </a:lnTo>
                <a:lnTo>
                  <a:pt x="4393370" y="5270500"/>
                </a:lnTo>
                <a:lnTo>
                  <a:pt x="4431149" y="5257800"/>
                </a:lnTo>
                <a:lnTo>
                  <a:pt x="4505465" y="5207000"/>
                </a:lnTo>
                <a:lnTo>
                  <a:pt x="4541989" y="5168900"/>
                </a:lnTo>
                <a:lnTo>
                  <a:pt x="4613738" y="5118100"/>
                </a:lnTo>
                <a:lnTo>
                  <a:pt x="4683714" y="5067300"/>
                </a:lnTo>
                <a:lnTo>
                  <a:pt x="4718021" y="5041900"/>
                </a:lnTo>
                <a:lnTo>
                  <a:pt x="4751866" y="5003800"/>
                </a:lnTo>
                <a:lnTo>
                  <a:pt x="4785243" y="4978400"/>
                </a:lnTo>
                <a:lnTo>
                  <a:pt x="4818145" y="4940300"/>
                </a:lnTo>
                <a:lnTo>
                  <a:pt x="4850566" y="4914900"/>
                </a:lnTo>
                <a:lnTo>
                  <a:pt x="4882500" y="4889500"/>
                </a:lnTo>
                <a:lnTo>
                  <a:pt x="4913941" y="4851400"/>
                </a:lnTo>
                <a:lnTo>
                  <a:pt x="4944882" y="4813300"/>
                </a:lnTo>
                <a:lnTo>
                  <a:pt x="4975316" y="4787900"/>
                </a:lnTo>
                <a:lnTo>
                  <a:pt x="5005239" y="4749800"/>
                </a:lnTo>
                <a:lnTo>
                  <a:pt x="5034644" y="4724400"/>
                </a:lnTo>
                <a:lnTo>
                  <a:pt x="5063523" y="4686300"/>
                </a:lnTo>
                <a:lnTo>
                  <a:pt x="5091872" y="4648200"/>
                </a:lnTo>
                <a:lnTo>
                  <a:pt x="5119683" y="4610100"/>
                </a:lnTo>
                <a:lnTo>
                  <a:pt x="5146951" y="4584700"/>
                </a:lnTo>
                <a:lnTo>
                  <a:pt x="5173670" y="4546600"/>
                </a:lnTo>
                <a:lnTo>
                  <a:pt x="5199832" y="4508500"/>
                </a:lnTo>
                <a:lnTo>
                  <a:pt x="5225432" y="4470400"/>
                </a:lnTo>
                <a:lnTo>
                  <a:pt x="5250463" y="4432300"/>
                </a:lnTo>
                <a:lnTo>
                  <a:pt x="5274920" y="4394200"/>
                </a:lnTo>
                <a:lnTo>
                  <a:pt x="5298796" y="4356100"/>
                </a:lnTo>
                <a:lnTo>
                  <a:pt x="5322085" y="4318000"/>
                </a:lnTo>
                <a:lnTo>
                  <a:pt x="5344780" y="4279900"/>
                </a:lnTo>
                <a:lnTo>
                  <a:pt x="5366875" y="4241800"/>
                </a:lnTo>
                <a:lnTo>
                  <a:pt x="5388364" y="4203700"/>
                </a:lnTo>
                <a:lnTo>
                  <a:pt x="5409241" y="4165600"/>
                </a:lnTo>
                <a:lnTo>
                  <a:pt x="5429499" y="4114800"/>
                </a:lnTo>
                <a:lnTo>
                  <a:pt x="5449133" y="4076700"/>
                </a:lnTo>
                <a:lnTo>
                  <a:pt x="5468135" y="4038600"/>
                </a:lnTo>
                <a:lnTo>
                  <a:pt x="5486500" y="4000500"/>
                </a:lnTo>
                <a:lnTo>
                  <a:pt x="5504222" y="3949700"/>
                </a:lnTo>
                <a:lnTo>
                  <a:pt x="5521294" y="3911600"/>
                </a:lnTo>
                <a:lnTo>
                  <a:pt x="5537710" y="3873500"/>
                </a:lnTo>
                <a:lnTo>
                  <a:pt x="5553463" y="3822700"/>
                </a:lnTo>
                <a:lnTo>
                  <a:pt x="5568548" y="3784600"/>
                </a:lnTo>
                <a:lnTo>
                  <a:pt x="5582958" y="3733800"/>
                </a:lnTo>
                <a:lnTo>
                  <a:pt x="5596686" y="3695700"/>
                </a:lnTo>
                <a:lnTo>
                  <a:pt x="5609728" y="3644900"/>
                </a:lnTo>
                <a:lnTo>
                  <a:pt x="5622076" y="3606800"/>
                </a:lnTo>
                <a:lnTo>
                  <a:pt x="5633723" y="3556000"/>
                </a:lnTo>
                <a:lnTo>
                  <a:pt x="5644665" y="3517900"/>
                </a:lnTo>
                <a:lnTo>
                  <a:pt x="5654895" y="3467100"/>
                </a:lnTo>
                <a:lnTo>
                  <a:pt x="5664405" y="3429000"/>
                </a:lnTo>
                <a:lnTo>
                  <a:pt x="5673191" y="3378200"/>
                </a:lnTo>
                <a:lnTo>
                  <a:pt x="5681246" y="3340100"/>
                </a:lnTo>
                <a:lnTo>
                  <a:pt x="5688563" y="3289300"/>
                </a:lnTo>
                <a:lnTo>
                  <a:pt x="5695137" y="3238500"/>
                </a:lnTo>
                <a:lnTo>
                  <a:pt x="5700960" y="3200400"/>
                </a:lnTo>
                <a:lnTo>
                  <a:pt x="5706028" y="3149600"/>
                </a:lnTo>
                <a:lnTo>
                  <a:pt x="5710333" y="3098800"/>
                </a:lnTo>
                <a:lnTo>
                  <a:pt x="5713869" y="3048000"/>
                </a:lnTo>
                <a:lnTo>
                  <a:pt x="5716631" y="3009900"/>
                </a:lnTo>
                <a:lnTo>
                  <a:pt x="5718611" y="2959100"/>
                </a:lnTo>
                <a:lnTo>
                  <a:pt x="5719803" y="2908300"/>
                </a:lnTo>
                <a:lnTo>
                  <a:pt x="5720202" y="2857500"/>
                </a:lnTo>
                <a:lnTo>
                  <a:pt x="5719803" y="2806700"/>
                </a:lnTo>
                <a:lnTo>
                  <a:pt x="5718611" y="2768600"/>
                </a:lnTo>
                <a:lnTo>
                  <a:pt x="5716631" y="2717800"/>
                </a:lnTo>
                <a:lnTo>
                  <a:pt x="5713869" y="2667000"/>
                </a:lnTo>
                <a:lnTo>
                  <a:pt x="5710333" y="2616200"/>
                </a:lnTo>
                <a:lnTo>
                  <a:pt x="5706028" y="2578100"/>
                </a:lnTo>
                <a:lnTo>
                  <a:pt x="5700960" y="2527300"/>
                </a:lnTo>
                <a:lnTo>
                  <a:pt x="5695137" y="2476500"/>
                </a:lnTo>
                <a:lnTo>
                  <a:pt x="5688563" y="2438400"/>
                </a:lnTo>
                <a:lnTo>
                  <a:pt x="5681246" y="2387600"/>
                </a:lnTo>
                <a:lnTo>
                  <a:pt x="5673191" y="2336800"/>
                </a:lnTo>
                <a:lnTo>
                  <a:pt x="5664405" y="2298700"/>
                </a:lnTo>
                <a:lnTo>
                  <a:pt x="5654895" y="2247900"/>
                </a:lnTo>
                <a:lnTo>
                  <a:pt x="5644665" y="2209800"/>
                </a:lnTo>
                <a:lnTo>
                  <a:pt x="5633723" y="2159000"/>
                </a:lnTo>
                <a:lnTo>
                  <a:pt x="5622076" y="2120900"/>
                </a:lnTo>
                <a:lnTo>
                  <a:pt x="5609728" y="2070100"/>
                </a:lnTo>
                <a:lnTo>
                  <a:pt x="5596686" y="2032000"/>
                </a:lnTo>
                <a:lnTo>
                  <a:pt x="5582958" y="1981200"/>
                </a:lnTo>
                <a:lnTo>
                  <a:pt x="5568548" y="1943100"/>
                </a:lnTo>
                <a:lnTo>
                  <a:pt x="5553463" y="1892300"/>
                </a:lnTo>
                <a:lnTo>
                  <a:pt x="5537710" y="1854200"/>
                </a:lnTo>
                <a:lnTo>
                  <a:pt x="5521294" y="1816100"/>
                </a:lnTo>
                <a:lnTo>
                  <a:pt x="5504222" y="1765300"/>
                </a:lnTo>
                <a:lnTo>
                  <a:pt x="5486500" y="1727200"/>
                </a:lnTo>
                <a:lnTo>
                  <a:pt x="5468135" y="1689100"/>
                </a:lnTo>
                <a:lnTo>
                  <a:pt x="5449133" y="1638300"/>
                </a:lnTo>
                <a:lnTo>
                  <a:pt x="5429499" y="1600200"/>
                </a:lnTo>
                <a:lnTo>
                  <a:pt x="5409241" y="1562100"/>
                </a:lnTo>
                <a:lnTo>
                  <a:pt x="5388364" y="1524000"/>
                </a:lnTo>
                <a:lnTo>
                  <a:pt x="5366875" y="1485900"/>
                </a:lnTo>
                <a:lnTo>
                  <a:pt x="5344780" y="1447800"/>
                </a:lnTo>
                <a:lnTo>
                  <a:pt x="5322085" y="1409700"/>
                </a:lnTo>
                <a:lnTo>
                  <a:pt x="5298796" y="1371600"/>
                </a:lnTo>
                <a:lnTo>
                  <a:pt x="5274920" y="1333500"/>
                </a:lnTo>
                <a:lnTo>
                  <a:pt x="5250463" y="1295400"/>
                </a:lnTo>
                <a:lnTo>
                  <a:pt x="5225432" y="1257300"/>
                </a:lnTo>
                <a:lnTo>
                  <a:pt x="5199832" y="1219200"/>
                </a:lnTo>
                <a:lnTo>
                  <a:pt x="5173670" y="1181100"/>
                </a:lnTo>
                <a:lnTo>
                  <a:pt x="5146951" y="1143000"/>
                </a:lnTo>
                <a:lnTo>
                  <a:pt x="5119683" y="1104900"/>
                </a:lnTo>
                <a:lnTo>
                  <a:pt x="5091872" y="1066800"/>
                </a:lnTo>
                <a:lnTo>
                  <a:pt x="5063523" y="1041400"/>
                </a:lnTo>
                <a:lnTo>
                  <a:pt x="5034644" y="1003300"/>
                </a:lnTo>
                <a:lnTo>
                  <a:pt x="5005239" y="965200"/>
                </a:lnTo>
                <a:lnTo>
                  <a:pt x="4975316" y="939800"/>
                </a:lnTo>
                <a:lnTo>
                  <a:pt x="4944882" y="901700"/>
                </a:lnTo>
                <a:lnTo>
                  <a:pt x="4913941" y="876300"/>
                </a:lnTo>
                <a:lnTo>
                  <a:pt x="4882500" y="838200"/>
                </a:lnTo>
                <a:lnTo>
                  <a:pt x="4850566" y="812800"/>
                </a:lnTo>
                <a:lnTo>
                  <a:pt x="4818145" y="774700"/>
                </a:lnTo>
                <a:lnTo>
                  <a:pt x="4785243" y="749300"/>
                </a:lnTo>
                <a:lnTo>
                  <a:pt x="4751866" y="711200"/>
                </a:lnTo>
                <a:lnTo>
                  <a:pt x="4718021" y="685800"/>
                </a:lnTo>
                <a:lnTo>
                  <a:pt x="4648951" y="635000"/>
                </a:lnTo>
                <a:lnTo>
                  <a:pt x="4613738" y="596900"/>
                </a:lnTo>
                <a:lnTo>
                  <a:pt x="4541989" y="546100"/>
                </a:lnTo>
                <a:lnTo>
                  <a:pt x="4468516" y="495300"/>
                </a:lnTo>
                <a:lnTo>
                  <a:pt x="4393370" y="444500"/>
                </a:lnTo>
                <a:lnTo>
                  <a:pt x="4316600" y="393700"/>
                </a:lnTo>
                <a:lnTo>
                  <a:pt x="4277623" y="381000"/>
                </a:lnTo>
                <a:lnTo>
                  <a:pt x="4198512" y="330200"/>
                </a:lnTo>
                <a:lnTo>
                  <a:pt x="4158392" y="317500"/>
                </a:lnTo>
                <a:lnTo>
                  <a:pt x="4077053" y="266700"/>
                </a:lnTo>
                <a:lnTo>
                  <a:pt x="4035847" y="254000"/>
                </a:lnTo>
                <a:lnTo>
                  <a:pt x="3994291" y="228600"/>
                </a:lnTo>
                <a:lnTo>
                  <a:pt x="3910156" y="203200"/>
                </a:lnTo>
                <a:lnTo>
                  <a:pt x="3867589" y="177800"/>
                </a:lnTo>
                <a:lnTo>
                  <a:pt x="3425105" y="50800"/>
                </a:lnTo>
                <a:close/>
              </a:path>
              <a:path w="5720715" h="5715000">
                <a:moveTo>
                  <a:pt x="3333265" y="38100"/>
                </a:moveTo>
                <a:lnTo>
                  <a:pt x="2386937" y="38100"/>
                </a:lnTo>
                <a:lnTo>
                  <a:pt x="2340889" y="50800"/>
                </a:lnTo>
                <a:lnTo>
                  <a:pt x="3379313" y="50800"/>
                </a:lnTo>
                <a:lnTo>
                  <a:pt x="3333265" y="38100"/>
                </a:lnTo>
                <a:close/>
              </a:path>
              <a:path w="5720715" h="5715000">
                <a:moveTo>
                  <a:pt x="3240428" y="25400"/>
                </a:moveTo>
                <a:lnTo>
                  <a:pt x="2479774" y="25400"/>
                </a:lnTo>
                <a:lnTo>
                  <a:pt x="2433234" y="38100"/>
                </a:lnTo>
                <a:lnTo>
                  <a:pt x="3286968" y="38100"/>
                </a:lnTo>
                <a:lnTo>
                  <a:pt x="3240428" y="25400"/>
                </a:lnTo>
                <a:close/>
              </a:path>
              <a:path w="5720715" h="5715000">
                <a:moveTo>
                  <a:pt x="3146642" y="12700"/>
                </a:moveTo>
                <a:lnTo>
                  <a:pt x="2573560" y="12700"/>
                </a:lnTo>
                <a:lnTo>
                  <a:pt x="2526552" y="25400"/>
                </a:lnTo>
                <a:lnTo>
                  <a:pt x="3193650" y="25400"/>
                </a:lnTo>
                <a:lnTo>
                  <a:pt x="3146642" y="12700"/>
                </a:lnTo>
                <a:close/>
              </a:path>
              <a:path w="5720715" h="5715000">
                <a:moveTo>
                  <a:pt x="3004297" y="0"/>
                </a:moveTo>
                <a:lnTo>
                  <a:pt x="2715905" y="0"/>
                </a:lnTo>
                <a:lnTo>
                  <a:pt x="2668243" y="12700"/>
                </a:lnTo>
                <a:lnTo>
                  <a:pt x="3051959" y="12700"/>
                </a:lnTo>
                <a:lnTo>
                  <a:pt x="3004297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65908" y="4969145"/>
            <a:ext cx="4916170" cy="2774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300" b="1" spc="-50" dirty="0">
                <a:solidFill>
                  <a:srgbClr val="EB6012"/>
                </a:solidFill>
                <a:latin typeface="Gotham"/>
                <a:cs typeface="Gotham"/>
              </a:rPr>
              <a:t>A-levels:</a:t>
            </a:r>
            <a:endParaRPr sz="3300">
              <a:latin typeface="Gotham"/>
              <a:cs typeface="Gotham"/>
            </a:endParaRPr>
          </a:p>
          <a:p>
            <a:pPr marL="158115" marR="150495" indent="398780">
              <a:lnSpc>
                <a:spcPts val="2470"/>
              </a:lnSpc>
              <a:spcBef>
                <a:spcPts val="415"/>
              </a:spcBef>
            </a:pPr>
            <a:r>
              <a:rPr sz="2300" spc="-20" dirty="0">
                <a:latin typeface="Gotham-Light"/>
                <a:cs typeface="Gotham-Light"/>
              </a:rPr>
              <a:t>two-year </a:t>
            </a:r>
            <a:r>
              <a:rPr sz="2300" dirty="0">
                <a:latin typeface="Gotham-Light"/>
                <a:cs typeface="Gotham-Light"/>
              </a:rPr>
              <a:t>curriculum </a:t>
            </a:r>
            <a:r>
              <a:rPr sz="2300" spc="-5" dirty="0">
                <a:latin typeface="Gotham-Light"/>
                <a:cs typeface="Gotham-Light"/>
              </a:rPr>
              <a:t>study  </a:t>
            </a:r>
            <a:r>
              <a:rPr sz="2300" dirty="0">
                <a:latin typeface="Gotham-Light"/>
                <a:cs typeface="Gotham-Light"/>
              </a:rPr>
              <a:t>with final assessment.</a:t>
            </a:r>
            <a:r>
              <a:rPr sz="2300" spc="-65" dirty="0">
                <a:latin typeface="Gotham-Light"/>
                <a:cs typeface="Gotham-Light"/>
              </a:rPr>
              <a:t> </a:t>
            </a:r>
            <a:r>
              <a:rPr sz="2300" spc="5" dirty="0">
                <a:latin typeface="Gotham-Light"/>
                <a:cs typeface="Gotham-Light"/>
              </a:rPr>
              <a:t>Emphasis  on academic </a:t>
            </a:r>
            <a:r>
              <a:rPr sz="2300" dirty="0">
                <a:latin typeface="Gotham-Light"/>
                <a:cs typeface="Gotham-Light"/>
              </a:rPr>
              <a:t>skill.</a:t>
            </a:r>
            <a:r>
              <a:rPr sz="2300" spc="-45" dirty="0">
                <a:latin typeface="Gotham-Light"/>
                <a:cs typeface="Gotham-Light"/>
              </a:rPr>
              <a:t> </a:t>
            </a:r>
            <a:r>
              <a:rPr sz="2300" spc="-10" dirty="0">
                <a:latin typeface="Gotham-Light"/>
                <a:cs typeface="Gotham-Light"/>
              </a:rPr>
              <a:t>Progression</a:t>
            </a:r>
            <a:endParaRPr sz="2300">
              <a:latin typeface="Gotham-Light"/>
              <a:cs typeface="Gotham-Light"/>
            </a:endParaRPr>
          </a:p>
          <a:p>
            <a:pPr marL="12700" marR="5080" indent="-635" algn="ctr">
              <a:lnSpc>
                <a:spcPts val="2470"/>
              </a:lnSpc>
              <a:spcBef>
                <a:spcPts val="10"/>
              </a:spcBef>
            </a:pPr>
            <a:r>
              <a:rPr sz="2300" spc="5" dirty="0">
                <a:latin typeface="Gotham-Light"/>
                <a:cs typeface="Gotham-Light"/>
              </a:rPr>
              <a:t>on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dirty="0">
                <a:latin typeface="Gotham-Light"/>
                <a:cs typeface="Gotham-Light"/>
              </a:rPr>
              <a:t>higher education,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spc="5" dirty="0">
                <a:latin typeface="Gotham-Light"/>
                <a:cs typeface="Gotham-Light"/>
              </a:rPr>
              <a:t>an  </a:t>
            </a:r>
            <a:r>
              <a:rPr sz="2300" spc="-5" dirty="0">
                <a:latin typeface="Gotham-Light"/>
                <a:cs typeface="Gotham-Light"/>
              </a:rPr>
              <a:t>apprenticeship </a:t>
            </a:r>
            <a:r>
              <a:rPr sz="2300" dirty="0">
                <a:latin typeface="Gotham-Light"/>
                <a:cs typeface="Gotham-Light"/>
              </a:rPr>
              <a:t>or </a:t>
            </a:r>
            <a:r>
              <a:rPr sz="2300" spc="-15" dirty="0">
                <a:latin typeface="Gotham-Light"/>
                <a:cs typeface="Gotham-Light"/>
              </a:rPr>
              <a:t>entry-level  </a:t>
            </a:r>
            <a:r>
              <a:rPr sz="2300" spc="-5" dirty="0">
                <a:latin typeface="Gotham-Light"/>
                <a:cs typeface="Gotham-Light"/>
              </a:rPr>
              <a:t>employment </a:t>
            </a:r>
            <a:r>
              <a:rPr sz="2300" dirty="0">
                <a:latin typeface="Gotham-Light"/>
                <a:cs typeface="Gotham-Light"/>
              </a:rPr>
              <a:t>in the </a:t>
            </a:r>
            <a:r>
              <a:rPr sz="2300" spc="-5" dirty="0">
                <a:latin typeface="Gotham-Light"/>
                <a:cs typeface="Gotham-Light"/>
              </a:rPr>
              <a:t>science</a:t>
            </a:r>
            <a:r>
              <a:rPr sz="2300" spc="-85" dirty="0">
                <a:latin typeface="Gotham-Light"/>
                <a:cs typeface="Gotham-Light"/>
              </a:rPr>
              <a:t> </a:t>
            </a:r>
            <a:r>
              <a:rPr sz="2300" spc="-35" dirty="0">
                <a:latin typeface="Gotham-Light"/>
                <a:cs typeface="Gotham-Light"/>
              </a:rPr>
              <a:t>sector.</a:t>
            </a:r>
            <a:endParaRPr sz="2300">
              <a:latin typeface="Gotham-Light"/>
              <a:cs typeface="Gotham-Light"/>
            </a:endParaRPr>
          </a:p>
          <a:p>
            <a:pPr algn="ctr">
              <a:lnSpc>
                <a:spcPts val="2445"/>
              </a:lnSpc>
            </a:pPr>
            <a:r>
              <a:rPr sz="2300" spc="-5" dirty="0">
                <a:latin typeface="Gotham-Light"/>
                <a:cs typeface="Gotham-Light"/>
              </a:rPr>
              <a:t>Recognised </a:t>
            </a:r>
            <a:r>
              <a:rPr sz="2300" spc="-25" dirty="0">
                <a:latin typeface="Gotham-Light"/>
                <a:cs typeface="Gotham-Light"/>
              </a:rPr>
              <a:t>by </a:t>
            </a:r>
            <a:r>
              <a:rPr sz="2300" spc="5" dirty="0">
                <a:latin typeface="Gotham-Light"/>
                <a:cs typeface="Gotham-Light"/>
              </a:rPr>
              <a:t>UK</a:t>
            </a:r>
            <a:r>
              <a:rPr sz="2300" spc="20" dirty="0">
                <a:latin typeface="Gotham-Light"/>
                <a:cs typeface="Gotham-Light"/>
              </a:rPr>
              <a:t> </a:t>
            </a:r>
            <a:r>
              <a:rPr sz="2300" spc="-5" dirty="0">
                <a:latin typeface="Gotham-Light"/>
                <a:cs typeface="Gotham-Light"/>
              </a:rPr>
              <a:t>universities</a:t>
            </a:r>
            <a:endParaRPr sz="2300">
              <a:latin typeface="Gotham-Light"/>
              <a:cs typeface="Gotham-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751283" y="3678938"/>
            <a:ext cx="5720715" cy="5715000"/>
          </a:xfrm>
          <a:custGeom>
            <a:avLst/>
            <a:gdLst/>
            <a:ahLst/>
            <a:cxnLst/>
            <a:rect l="l" t="t" r="r" b="b"/>
            <a:pathLst>
              <a:path w="5720715" h="5715000">
                <a:moveTo>
                  <a:pt x="3146640" y="5702300"/>
                </a:moveTo>
                <a:lnTo>
                  <a:pt x="2573561" y="5702300"/>
                </a:lnTo>
                <a:lnTo>
                  <a:pt x="2620793" y="5715000"/>
                </a:lnTo>
                <a:lnTo>
                  <a:pt x="3099408" y="5715000"/>
                </a:lnTo>
                <a:lnTo>
                  <a:pt x="3146640" y="5702300"/>
                </a:lnTo>
                <a:close/>
              </a:path>
              <a:path w="5720715" h="5715000">
                <a:moveTo>
                  <a:pt x="3333263" y="5676900"/>
                </a:moveTo>
                <a:lnTo>
                  <a:pt x="2386939" y="5676900"/>
                </a:lnTo>
                <a:lnTo>
                  <a:pt x="2479776" y="5702300"/>
                </a:lnTo>
                <a:lnTo>
                  <a:pt x="3240425" y="5702300"/>
                </a:lnTo>
                <a:lnTo>
                  <a:pt x="3333263" y="5676900"/>
                </a:lnTo>
                <a:close/>
              </a:path>
              <a:path w="5720715" h="5715000">
                <a:moveTo>
                  <a:pt x="3470632" y="5651500"/>
                </a:moveTo>
                <a:lnTo>
                  <a:pt x="2249569" y="5651500"/>
                </a:lnTo>
                <a:lnTo>
                  <a:pt x="2340891" y="5676900"/>
                </a:lnTo>
                <a:lnTo>
                  <a:pt x="3379310" y="5676900"/>
                </a:lnTo>
                <a:lnTo>
                  <a:pt x="3470632" y="5651500"/>
                </a:lnTo>
                <a:close/>
              </a:path>
              <a:path w="5720715" h="5715000">
                <a:moveTo>
                  <a:pt x="3425102" y="50800"/>
                </a:moveTo>
                <a:lnTo>
                  <a:pt x="2295099" y="50800"/>
                </a:lnTo>
                <a:lnTo>
                  <a:pt x="1852617" y="177800"/>
                </a:lnTo>
                <a:lnTo>
                  <a:pt x="1810051" y="203200"/>
                </a:lnTo>
                <a:lnTo>
                  <a:pt x="1725915" y="228600"/>
                </a:lnTo>
                <a:lnTo>
                  <a:pt x="1684360" y="254000"/>
                </a:lnTo>
                <a:lnTo>
                  <a:pt x="1643153" y="266700"/>
                </a:lnTo>
                <a:lnTo>
                  <a:pt x="1561814" y="317500"/>
                </a:lnTo>
                <a:lnTo>
                  <a:pt x="1521694" y="330200"/>
                </a:lnTo>
                <a:lnTo>
                  <a:pt x="1442584" y="381000"/>
                </a:lnTo>
                <a:lnTo>
                  <a:pt x="1403606" y="393700"/>
                </a:lnTo>
                <a:lnTo>
                  <a:pt x="1326837" y="444500"/>
                </a:lnTo>
                <a:lnTo>
                  <a:pt x="1251690" y="495300"/>
                </a:lnTo>
                <a:lnTo>
                  <a:pt x="1178218" y="546100"/>
                </a:lnTo>
                <a:lnTo>
                  <a:pt x="1106468" y="596900"/>
                </a:lnTo>
                <a:lnTo>
                  <a:pt x="1071255" y="635000"/>
                </a:lnTo>
                <a:lnTo>
                  <a:pt x="1002185" y="685800"/>
                </a:lnTo>
                <a:lnTo>
                  <a:pt x="968340" y="711200"/>
                </a:lnTo>
                <a:lnTo>
                  <a:pt x="934963" y="749300"/>
                </a:lnTo>
                <a:lnTo>
                  <a:pt x="902061" y="774700"/>
                </a:lnTo>
                <a:lnTo>
                  <a:pt x="869640" y="812800"/>
                </a:lnTo>
                <a:lnTo>
                  <a:pt x="837706" y="838200"/>
                </a:lnTo>
                <a:lnTo>
                  <a:pt x="806265" y="876300"/>
                </a:lnTo>
                <a:lnTo>
                  <a:pt x="775324" y="901700"/>
                </a:lnTo>
                <a:lnTo>
                  <a:pt x="744889" y="939800"/>
                </a:lnTo>
                <a:lnTo>
                  <a:pt x="714966" y="965200"/>
                </a:lnTo>
                <a:lnTo>
                  <a:pt x="685562" y="1003300"/>
                </a:lnTo>
                <a:lnTo>
                  <a:pt x="656682" y="1041400"/>
                </a:lnTo>
                <a:lnTo>
                  <a:pt x="628333" y="1066800"/>
                </a:lnTo>
                <a:lnTo>
                  <a:pt x="600522" y="1104900"/>
                </a:lnTo>
                <a:lnTo>
                  <a:pt x="573254" y="1143000"/>
                </a:lnTo>
                <a:lnTo>
                  <a:pt x="546535" y="1181100"/>
                </a:lnTo>
                <a:lnTo>
                  <a:pt x="520373" y="1219200"/>
                </a:lnTo>
                <a:lnTo>
                  <a:pt x="494773" y="1257300"/>
                </a:lnTo>
                <a:lnTo>
                  <a:pt x="469741" y="1295400"/>
                </a:lnTo>
                <a:lnTo>
                  <a:pt x="445284" y="1333500"/>
                </a:lnTo>
                <a:lnTo>
                  <a:pt x="421408" y="1371600"/>
                </a:lnTo>
                <a:lnTo>
                  <a:pt x="398120" y="1409700"/>
                </a:lnTo>
                <a:lnTo>
                  <a:pt x="375424" y="1447800"/>
                </a:lnTo>
                <a:lnTo>
                  <a:pt x="353329" y="1485900"/>
                </a:lnTo>
                <a:lnTo>
                  <a:pt x="331840" y="1524000"/>
                </a:lnTo>
                <a:lnTo>
                  <a:pt x="310963" y="1562100"/>
                </a:lnTo>
                <a:lnTo>
                  <a:pt x="290704" y="1600200"/>
                </a:lnTo>
                <a:lnTo>
                  <a:pt x="271071" y="1638300"/>
                </a:lnTo>
                <a:lnTo>
                  <a:pt x="252068" y="1689100"/>
                </a:lnTo>
                <a:lnTo>
                  <a:pt x="233703" y="1727200"/>
                </a:lnTo>
                <a:lnTo>
                  <a:pt x="215981" y="1765300"/>
                </a:lnTo>
                <a:lnTo>
                  <a:pt x="198909" y="1816100"/>
                </a:lnTo>
                <a:lnTo>
                  <a:pt x="182493" y="1854200"/>
                </a:lnTo>
                <a:lnTo>
                  <a:pt x="166740" y="1892300"/>
                </a:lnTo>
                <a:lnTo>
                  <a:pt x="151655" y="1943100"/>
                </a:lnTo>
                <a:lnTo>
                  <a:pt x="137245" y="1981200"/>
                </a:lnTo>
                <a:lnTo>
                  <a:pt x="123516" y="2032000"/>
                </a:lnTo>
                <a:lnTo>
                  <a:pt x="110475" y="2070100"/>
                </a:lnTo>
                <a:lnTo>
                  <a:pt x="98127" y="2120900"/>
                </a:lnTo>
                <a:lnTo>
                  <a:pt x="86479" y="2159000"/>
                </a:lnTo>
                <a:lnTo>
                  <a:pt x="75537" y="2209800"/>
                </a:lnTo>
                <a:lnTo>
                  <a:pt x="65308" y="2247900"/>
                </a:lnTo>
                <a:lnTo>
                  <a:pt x="55797" y="2298700"/>
                </a:lnTo>
                <a:lnTo>
                  <a:pt x="47011" y="2336800"/>
                </a:lnTo>
                <a:lnTo>
                  <a:pt x="38956" y="2387600"/>
                </a:lnTo>
                <a:lnTo>
                  <a:pt x="31639" y="2438400"/>
                </a:lnTo>
                <a:lnTo>
                  <a:pt x="25065" y="2476500"/>
                </a:lnTo>
                <a:lnTo>
                  <a:pt x="19242" y="2527300"/>
                </a:lnTo>
                <a:lnTo>
                  <a:pt x="14174" y="2578100"/>
                </a:lnTo>
                <a:lnTo>
                  <a:pt x="9869" y="2616200"/>
                </a:lnTo>
                <a:lnTo>
                  <a:pt x="6333" y="2667000"/>
                </a:lnTo>
                <a:lnTo>
                  <a:pt x="3571" y="2717800"/>
                </a:lnTo>
                <a:lnTo>
                  <a:pt x="1591" y="2768600"/>
                </a:lnTo>
                <a:lnTo>
                  <a:pt x="398" y="2806700"/>
                </a:lnTo>
                <a:lnTo>
                  <a:pt x="0" y="2857500"/>
                </a:lnTo>
                <a:lnTo>
                  <a:pt x="398" y="2908300"/>
                </a:lnTo>
                <a:lnTo>
                  <a:pt x="1591" y="2959100"/>
                </a:lnTo>
                <a:lnTo>
                  <a:pt x="3571" y="3009900"/>
                </a:lnTo>
                <a:lnTo>
                  <a:pt x="6333" y="3048000"/>
                </a:lnTo>
                <a:lnTo>
                  <a:pt x="9869" y="3098800"/>
                </a:lnTo>
                <a:lnTo>
                  <a:pt x="14174" y="3149600"/>
                </a:lnTo>
                <a:lnTo>
                  <a:pt x="19242" y="3200400"/>
                </a:lnTo>
                <a:lnTo>
                  <a:pt x="25065" y="3238500"/>
                </a:lnTo>
                <a:lnTo>
                  <a:pt x="31639" y="3289300"/>
                </a:lnTo>
                <a:lnTo>
                  <a:pt x="38956" y="3340100"/>
                </a:lnTo>
                <a:lnTo>
                  <a:pt x="47011" y="3378200"/>
                </a:lnTo>
                <a:lnTo>
                  <a:pt x="55797" y="3429000"/>
                </a:lnTo>
                <a:lnTo>
                  <a:pt x="65308" y="3467100"/>
                </a:lnTo>
                <a:lnTo>
                  <a:pt x="75537" y="3517900"/>
                </a:lnTo>
                <a:lnTo>
                  <a:pt x="86479" y="3556000"/>
                </a:lnTo>
                <a:lnTo>
                  <a:pt x="98127" y="3606800"/>
                </a:lnTo>
                <a:lnTo>
                  <a:pt x="110475" y="3644900"/>
                </a:lnTo>
                <a:lnTo>
                  <a:pt x="123516" y="3695700"/>
                </a:lnTo>
                <a:lnTo>
                  <a:pt x="137245" y="3733800"/>
                </a:lnTo>
                <a:lnTo>
                  <a:pt x="151655" y="3784600"/>
                </a:lnTo>
                <a:lnTo>
                  <a:pt x="166740" y="3822700"/>
                </a:lnTo>
                <a:lnTo>
                  <a:pt x="182493" y="3873500"/>
                </a:lnTo>
                <a:lnTo>
                  <a:pt x="198909" y="3911600"/>
                </a:lnTo>
                <a:lnTo>
                  <a:pt x="215981" y="3949700"/>
                </a:lnTo>
                <a:lnTo>
                  <a:pt x="233703" y="4000500"/>
                </a:lnTo>
                <a:lnTo>
                  <a:pt x="252068" y="4038600"/>
                </a:lnTo>
                <a:lnTo>
                  <a:pt x="271071" y="4076700"/>
                </a:lnTo>
                <a:lnTo>
                  <a:pt x="290704" y="4114800"/>
                </a:lnTo>
                <a:lnTo>
                  <a:pt x="310963" y="4165600"/>
                </a:lnTo>
                <a:lnTo>
                  <a:pt x="331840" y="4203700"/>
                </a:lnTo>
                <a:lnTo>
                  <a:pt x="353329" y="4241800"/>
                </a:lnTo>
                <a:lnTo>
                  <a:pt x="375424" y="4279900"/>
                </a:lnTo>
                <a:lnTo>
                  <a:pt x="398120" y="4318000"/>
                </a:lnTo>
                <a:lnTo>
                  <a:pt x="421408" y="4356100"/>
                </a:lnTo>
                <a:lnTo>
                  <a:pt x="445284" y="4394200"/>
                </a:lnTo>
                <a:lnTo>
                  <a:pt x="469741" y="4432300"/>
                </a:lnTo>
                <a:lnTo>
                  <a:pt x="494773" y="4470400"/>
                </a:lnTo>
                <a:lnTo>
                  <a:pt x="520373" y="4508500"/>
                </a:lnTo>
                <a:lnTo>
                  <a:pt x="546535" y="4546600"/>
                </a:lnTo>
                <a:lnTo>
                  <a:pt x="573254" y="4584700"/>
                </a:lnTo>
                <a:lnTo>
                  <a:pt x="600522" y="4610100"/>
                </a:lnTo>
                <a:lnTo>
                  <a:pt x="628333" y="4648200"/>
                </a:lnTo>
                <a:lnTo>
                  <a:pt x="656682" y="4686300"/>
                </a:lnTo>
                <a:lnTo>
                  <a:pt x="685562" y="4724400"/>
                </a:lnTo>
                <a:lnTo>
                  <a:pt x="714966" y="4749800"/>
                </a:lnTo>
                <a:lnTo>
                  <a:pt x="744889" y="4787900"/>
                </a:lnTo>
                <a:lnTo>
                  <a:pt x="775324" y="4813300"/>
                </a:lnTo>
                <a:lnTo>
                  <a:pt x="806265" y="4851400"/>
                </a:lnTo>
                <a:lnTo>
                  <a:pt x="837706" y="4889500"/>
                </a:lnTo>
                <a:lnTo>
                  <a:pt x="869640" y="4914900"/>
                </a:lnTo>
                <a:lnTo>
                  <a:pt x="902061" y="4940300"/>
                </a:lnTo>
                <a:lnTo>
                  <a:pt x="934963" y="4978400"/>
                </a:lnTo>
                <a:lnTo>
                  <a:pt x="968340" y="5003800"/>
                </a:lnTo>
                <a:lnTo>
                  <a:pt x="1002185" y="5041900"/>
                </a:lnTo>
                <a:lnTo>
                  <a:pt x="1036492" y="5067300"/>
                </a:lnTo>
                <a:lnTo>
                  <a:pt x="1106468" y="5118100"/>
                </a:lnTo>
                <a:lnTo>
                  <a:pt x="1178218" y="5168900"/>
                </a:lnTo>
                <a:lnTo>
                  <a:pt x="1214742" y="5207000"/>
                </a:lnTo>
                <a:lnTo>
                  <a:pt x="1289057" y="5257800"/>
                </a:lnTo>
                <a:lnTo>
                  <a:pt x="1326837" y="5270500"/>
                </a:lnTo>
                <a:lnTo>
                  <a:pt x="1365021" y="5295900"/>
                </a:lnTo>
                <a:lnTo>
                  <a:pt x="1481949" y="5372100"/>
                </a:lnTo>
                <a:lnTo>
                  <a:pt x="1521694" y="5384800"/>
                </a:lnTo>
                <a:lnTo>
                  <a:pt x="1602303" y="5435600"/>
                </a:lnTo>
                <a:lnTo>
                  <a:pt x="1643153" y="5448300"/>
                </a:lnTo>
                <a:lnTo>
                  <a:pt x="1684360" y="5473700"/>
                </a:lnTo>
                <a:lnTo>
                  <a:pt x="1767814" y="5499100"/>
                </a:lnTo>
                <a:lnTo>
                  <a:pt x="1810051" y="5524500"/>
                </a:lnTo>
                <a:lnTo>
                  <a:pt x="1895509" y="5549900"/>
                </a:lnTo>
                <a:lnTo>
                  <a:pt x="1938718" y="5575300"/>
                </a:lnTo>
                <a:lnTo>
                  <a:pt x="2204307" y="5651500"/>
                </a:lnTo>
                <a:lnTo>
                  <a:pt x="3515894" y="5651500"/>
                </a:lnTo>
                <a:lnTo>
                  <a:pt x="3781484" y="5575300"/>
                </a:lnTo>
                <a:lnTo>
                  <a:pt x="3824693" y="5549900"/>
                </a:lnTo>
                <a:lnTo>
                  <a:pt x="3910151" y="5524500"/>
                </a:lnTo>
                <a:lnTo>
                  <a:pt x="3952387" y="5499100"/>
                </a:lnTo>
                <a:lnTo>
                  <a:pt x="4035842" y="5473700"/>
                </a:lnTo>
                <a:lnTo>
                  <a:pt x="4077048" y="5448300"/>
                </a:lnTo>
                <a:lnTo>
                  <a:pt x="4117899" y="5435600"/>
                </a:lnTo>
                <a:lnTo>
                  <a:pt x="4198508" y="5384800"/>
                </a:lnTo>
                <a:lnTo>
                  <a:pt x="4238253" y="5372100"/>
                </a:lnTo>
                <a:lnTo>
                  <a:pt x="4355180" y="5295900"/>
                </a:lnTo>
                <a:lnTo>
                  <a:pt x="4393365" y="5270500"/>
                </a:lnTo>
                <a:lnTo>
                  <a:pt x="4431144" y="5257800"/>
                </a:lnTo>
                <a:lnTo>
                  <a:pt x="4505460" y="5207000"/>
                </a:lnTo>
                <a:lnTo>
                  <a:pt x="4541984" y="5168900"/>
                </a:lnTo>
                <a:lnTo>
                  <a:pt x="4613734" y="5118100"/>
                </a:lnTo>
                <a:lnTo>
                  <a:pt x="4683710" y="5067300"/>
                </a:lnTo>
                <a:lnTo>
                  <a:pt x="4718017" y="5041900"/>
                </a:lnTo>
                <a:lnTo>
                  <a:pt x="4751862" y="5003800"/>
                </a:lnTo>
                <a:lnTo>
                  <a:pt x="4785239" y="4978400"/>
                </a:lnTo>
                <a:lnTo>
                  <a:pt x="4818141" y="4940300"/>
                </a:lnTo>
                <a:lnTo>
                  <a:pt x="4850562" y="4914900"/>
                </a:lnTo>
                <a:lnTo>
                  <a:pt x="4882496" y="4889500"/>
                </a:lnTo>
                <a:lnTo>
                  <a:pt x="4913937" y="4851400"/>
                </a:lnTo>
                <a:lnTo>
                  <a:pt x="4944878" y="4813300"/>
                </a:lnTo>
                <a:lnTo>
                  <a:pt x="4975313" y="4787900"/>
                </a:lnTo>
                <a:lnTo>
                  <a:pt x="5005236" y="4749800"/>
                </a:lnTo>
                <a:lnTo>
                  <a:pt x="5034640" y="4724400"/>
                </a:lnTo>
                <a:lnTo>
                  <a:pt x="5063520" y="4686300"/>
                </a:lnTo>
                <a:lnTo>
                  <a:pt x="5091869" y="4648200"/>
                </a:lnTo>
                <a:lnTo>
                  <a:pt x="5119680" y="4610100"/>
                </a:lnTo>
                <a:lnTo>
                  <a:pt x="5146948" y="4584700"/>
                </a:lnTo>
                <a:lnTo>
                  <a:pt x="5173667" y="4546600"/>
                </a:lnTo>
                <a:lnTo>
                  <a:pt x="5199829" y="4508500"/>
                </a:lnTo>
                <a:lnTo>
                  <a:pt x="5225429" y="4470400"/>
                </a:lnTo>
                <a:lnTo>
                  <a:pt x="5250461" y="4432300"/>
                </a:lnTo>
                <a:lnTo>
                  <a:pt x="5274918" y="4394200"/>
                </a:lnTo>
                <a:lnTo>
                  <a:pt x="5298794" y="4356100"/>
                </a:lnTo>
                <a:lnTo>
                  <a:pt x="5322082" y="4318000"/>
                </a:lnTo>
                <a:lnTo>
                  <a:pt x="5344777" y="4279900"/>
                </a:lnTo>
                <a:lnTo>
                  <a:pt x="5366873" y="4241800"/>
                </a:lnTo>
                <a:lnTo>
                  <a:pt x="5388362" y="4203700"/>
                </a:lnTo>
                <a:lnTo>
                  <a:pt x="5409239" y="4165600"/>
                </a:lnTo>
                <a:lnTo>
                  <a:pt x="5429497" y="4114800"/>
                </a:lnTo>
                <a:lnTo>
                  <a:pt x="5449131" y="4076700"/>
                </a:lnTo>
                <a:lnTo>
                  <a:pt x="5468134" y="4038600"/>
                </a:lnTo>
                <a:lnTo>
                  <a:pt x="5486499" y="4000500"/>
                </a:lnTo>
                <a:lnTo>
                  <a:pt x="5504221" y="3949700"/>
                </a:lnTo>
                <a:lnTo>
                  <a:pt x="5521293" y="3911600"/>
                </a:lnTo>
                <a:lnTo>
                  <a:pt x="5537708" y="3873500"/>
                </a:lnTo>
                <a:lnTo>
                  <a:pt x="5553462" y="3822700"/>
                </a:lnTo>
                <a:lnTo>
                  <a:pt x="5568547" y="3784600"/>
                </a:lnTo>
                <a:lnTo>
                  <a:pt x="5582957" y="3733800"/>
                </a:lnTo>
                <a:lnTo>
                  <a:pt x="5596685" y="3695700"/>
                </a:lnTo>
                <a:lnTo>
                  <a:pt x="5609727" y="3644900"/>
                </a:lnTo>
                <a:lnTo>
                  <a:pt x="5622075" y="3606800"/>
                </a:lnTo>
                <a:lnTo>
                  <a:pt x="5633723" y="3556000"/>
                </a:lnTo>
                <a:lnTo>
                  <a:pt x="5644665" y="3517900"/>
                </a:lnTo>
                <a:lnTo>
                  <a:pt x="5654894" y="3467100"/>
                </a:lnTo>
                <a:lnTo>
                  <a:pt x="5664405" y="3429000"/>
                </a:lnTo>
                <a:lnTo>
                  <a:pt x="5673191" y="3378200"/>
                </a:lnTo>
                <a:lnTo>
                  <a:pt x="5681246" y="3340100"/>
                </a:lnTo>
                <a:lnTo>
                  <a:pt x="5688563" y="3289300"/>
                </a:lnTo>
                <a:lnTo>
                  <a:pt x="5695137" y="3238500"/>
                </a:lnTo>
                <a:lnTo>
                  <a:pt x="5700960" y="3200400"/>
                </a:lnTo>
                <a:lnTo>
                  <a:pt x="5706028" y="3149600"/>
                </a:lnTo>
                <a:lnTo>
                  <a:pt x="5710333" y="3098800"/>
                </a:lnTo>
                <a:lnTo>
                  <a:pt x="5713869" y="3048000"/>
                </a:lnTo>
                <a:lnTo>
                  <a:pt x="5716630" y="3009900"/>
                </a:lnTo>
                <a:lnTo>
                  <a:pt x="5718611" y="2959100"/>
                </a:lnTo>
                <a:lnTo>
                  <a:pt x="5719803" y="2908300"/>
                </a:lnTo>
                <a:lnTo>
                  <a:pt x="5720202" y="2857500"/>
                </a:lnTo>
                <a:lnTo>
                  <a:pt x="5719803" y="2806700"/>
                </a:lnTo>
                <a:lnTo>
                  <a:pt x="5718611" y="2768600"/>
                </a:lnTo>
                <a:lnTo>
                  <a:pt x="5716630" y="2717800"/>
                </a:lnTo>
                <a:lnTo>
                  <a:pt x="5713869" y="2667000"/>
                </a:lnTo>
                <a:lnTo>
                  <a:pt x="5710333" y="2616200"/>
                </a:lnTo>
                <a:lnTo>
                  <a:pt x="5706028" y="2578100"/>
                </a:lnTo>
                <a:lnTo>
                  <a:pt x="5700960" y="2527300"/>
                </a:lnTo>
                <a:lnTo>
                  <a:pt x="5695137" y="2476500"/>
                </a:lnTo>
                <a:lnTo>
                  <a:pt x="5688563" y="2438400"/>
                </a:lnTo>
                <a:lnTo>
                  <a:pt x="5681246" y="2387600"/>
                </a:lnTo>
                <a:lnTo>
                  <a:pt x="5673191" y="2336800"/>
                </a:lnTo>
                <a:lnTo>
                  <a:pt x="5664405" y="2298700"/>
                </a:lnTo>
                <a:lnTo>
                  <a:pt x="5654894" y="2247900"/>
                </a:lnTo>
                <a:lnTo>
                  <a:pt x="5644665" y="2209800"/>
                </a:lnTo>
                <a:lnTo>
                  <a:pt x="5633723" y="2159000"/>
                </a:lnTo>
                <a:lnTo>
                  <a:pt x="5622075" y="2120900"/>
                </a:lnTo>
                <a:lnTo>
                  <a:pt x="5609727" y="2070100"/>
                </a:lnTo>
                <a:lnTo>
                  <a:pt x="5596685" y="2032000"/>
                </a:lnTo>
                <a:lnTo>
                  <a:pt x="5582957" y="1981200"/>
                </a:lnTo>
                <a:lnTo>
                  <a:pt x="5568547" y="1943100"/>
                </a:lnTo>
                <a:lnTo>
                  <a:pt x="5553462" y="1892300"/>
                </a:lnTo>
                <a:lnTo>
                  <a:pt x="5537708" y="1854200"/>
                </a:lnTo>
                <a:lnTo>
                  <a:pt x="5521293" y="1816100"/>
                </a:lnTo>
                <a:lnTo>
                  <a:pt x="5504221" y="1765300"/>
                </a:lnTo>
                <a:lnTo>
                  <a:pt x="5486499" y="1727200"/>
                </a:lnTo>
                <a:lnTo>
                  <a:pt x="5468134" y="1689100"/>
                </a:lnTo>
                <a:lnTo>
                  <a:pt x="5449131" y="1638300"/>
                </a:lnTo>
                <a:lnTo>
                  <a:pt x="5429497" y="1600200"/>
                </a:lnTo>
                <a:lnTo>
                  <a:pt x="5409239" y="1562100"/>
                </a:lnTo>
                <a:lnTo>
                  <a:pt x="5388362" y="1524000"/>
                </a:lnTo>
                <a:lnTo>
                  <a:pt x="5366873" y="1485900"/>
                </a:lnTo>
                <a:lnTo>
                  <a:pt x="5344777" y="1447800"/>
                </a:lnTo>
                <a:lnTo>
                  <a:pt x="5322082" y="1409700"/>
                </a:lnTo>
                <a:lnTo>
                  <a:pt x="5298794" y="1371600"/>
                </a:lnTo>
                <a:lnTo>
                  <a:pt x="5274918" y="1333500"/>
                </a:lnTo>
                <a:lnTo>
                  <a:pt x="5250461" y="1295400"/>
                </a:lnTo>
                <a:lnTo>
                  <a:pt x="5225429" y="1257300"/>
                </a:lnTo>
                <a:lnTo>
                  <a:pt x="5199829" y="1219200"/>
                </a:lnTo>
                <a:lnTo>
                  <a:pt x="5173667" y="1181100"/>
                </a:lnTo>
                <a:lnTo>
                  <a:pt x="5146948" y="1143000"/>
                </a:lnTo>
                <a:lnTo>
                  <a:pt x="5119680" y="1104900"/>
                </a:lnTo>
                <a:lnTo>
                  <a:pt x="5091869" y="1066800"/>
                </a:lnTo>
                <a:lnTo>
                  <a:pt x="5063520" y="1041400"/>
                </a:lnTo>
                <a:lnTo>
                  <a:pt x="5034640" y="1003300"/>
                </a:lnTo>
                <a:lnTo>
                  <a:pt x="5005236" y="965200"/>
                </a:lnTo>
                <a:lnTo>
                  <a:pt x="4975313" y="939800"/>
                </a:lnTo>
                <a:lnTo>
                  <a:pt x="4944878" y="901700"/>
                </a:lnTo>
                <a:lnTo>
                  <a:pt x="4913937" y="876300"/>
                </a:lnTo>
                <a:lnTo>
                  <a:pt x="4882496" y="838200"/>
                </a:lnTo>
                <a:lnTo>
                  <a:pt x="4850562" y="812800"/>
                </a:lnTo>
                <a:lnTo>
                  <a:pt x="4818141" y="774700"/>
                </a:lnTo>
                <a:lnTo>
                  <a:pt x="4785239" y="749300"/>
                </a:lnTo>
                <a:lnTo>
                  <a:pt x="4751862" y="711200"/>
                </a:lnTo>
                <a:lnTo>
                  <a:pt x="4718017" y="685800"/>
                </a:lnTo>
                <a:lnTo>
                  <a:pt x="4648946" y="635000"/>
                </a:lnTo>
                <a:lnTo>
                  <a:pt x="4613734" y="596900"/>
                </a:lnTo>
                <a:lnTo>
                  <a:pt x="4541984" y="546100"/>
                </a:lnTo>
                <a:lnTo>
                  <a:pt x="4468511" y="495300"/>
                </a:lnTo>
                <a:lnTo>
                  <a:pt x="4393365" y="444500"/>
                </a:lnTo>
                <a:lnTo>
                  <a:pt x="4316596" y="393700"/>
                </a:lnTo>
                <a:lnTo>
                  <a:pt x="4277618" y="381000"/>
                </a:lnTo>
                <a:lnTo>
                  <a:pt x="4198508" y="330200"/>
                </a:lnTo>
                <a:lnTo>
                  <a:pt x="4158387" y="317500"/>
                </a:lnTo>
                <a:lnTo>
                  <a:pt x="4077048" y="266700"/>
                </a:lnTo>
                <a:lnTo>
                  <a:pt x="4035842" y="254000"/>
                </a:lnTo>
                <a:lnTo>
                  <a:pt x="3994286" y="228600"/>
                </a:lnTo>
                <a:lnTo>
                  <a:pt x="3910151" y="203200"/>
                </a:lnTo>
                <a:lnTo>
                  <a:pt x="3867584" y="177800"/>
                </a:lnTo>
                <a:lnTo>
                  <a:pt x="3425102" y="50800"/>
                </a:lnTo>
                <a:close/>
              </a:path>
              <a:path w="5720715" h="5715000">
                <a:moveTo>
                  <a:pt x="3333263" y="38100"/>
                </a:moveTo>
                <a:lnTo>
                  <a:pt x="2386939" y="38100"/>
                </a:lnTo>
                <a:lnTo>
                  <a:pt x="2340891" y="50800"/>
                </a:lnTo>
                <a:lnTo>
                  <a:pt x="3379310" y="50800"/>
                </a:lnTo>
                <a:lnTo>
                  <a:pt x="3333263" y="38100"/>
                </a:lnTo>
                <a:close/>
              </a:path>
              <a:path w="5720715" h="5715000">
                <a:moveTo>
                  <a:pt x="3240425" y="25400"/>
                </a:moveTo>
                <a:lnTo>
                  <a:pt x="2479776" y="25400"/>
                </a:lnTo>
                <a:lnTo>
                  <a:pt x="2433236" y="38100"/>
                </a:lnTo>
                <a:lnTo>
                  <a:pt x="3286966" y="38100"/>
                </a:lnTo>
                <a:lnTo>
                  <a:pt x="3240425" y="25400"/>
                </a:lnTo>
                <a:close/>
              </a:path>
              <a:path w="5720715" h="5715000">
                <a:moveTo>
                  <a:pt x="3146640" y="12700"/>
                </a:moveTo>
                <a:lnTo>
                  <a:pt x="2573561" y="12700"/>
                </a:lnTo>
                <a:lnTo>
                  <a:pt x="2526554" y="25400"/>
                </a:lnTo>
                <a:lnTo>
                  <a:pt x="3193648" y="25400"/>
                </a:lnTo>
                <a:lnTo>
                  <a:pt x="3146640" y="12700"/>
                </a:lnTo>
                <a:close/>
              </a:path>
              <a:path w="5720715" h="5715000">
                <a:moveTo>
                  <a:pt x="3004296" y="0"/>
                </a:moveTo>
                <a:lnTo>
                  <a:pt x="2715906" y="0"/>
                </a:lnTo>
                <a:lnTo>
                  <a:pt x="2668244" y="12700"/>
                </a:lnTo>
                <a:lnTo>
                  <a:pt x="3051958" y="12700"/>
                </a:lnTo>
                <a:lnTo>
                  <a:pt x="3004296" y="0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255387" y="4851021"/>
            <a:ext cx="4707255" cy="334010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853440" marR="843915" algn="ctr">
              <a:lnSpc>
                <a:spcPts val="3460"/>
              </a:lnSpc>
              <a:spcBef>
                <a:spcPts val="630"/>
              </a:spcBef>
            </a:pPr>
            <a:r>
              <a:rPr sz="3300" b="1" spc="-25" dirty="0">
                <a:solidFill>
                  <a:srgbClr val="EB6012"/>
                </a:solidFill>
                <a:latin typeface="Gotham"/>
                <a:cs typeface="Gotham"/>
              </a:rPr>
              <a:t>International  </a:t>
            </a:r>
            <a:r>
              <a:rPr sz="3300" b="1" dirty="0">
                <a:solidFill>
                  <a:srgbClr val="EB6012"/>
                </a:solidFill>
                <a:latin typeface="Gotham"/>
                <a:cs typeface="Gotham"/>
              </a:rPr>
              <a:t>Ba</a:t>
            </a:r>
            <a:r>
              <a:rPr sz="3300" b="1" spc="-50" dirty="0">
                <a:solidFill>
                  <a:srgbClr val="EB6012"/>
                </a:solidFill>
                <a:latin typeface="Gotham"/>
                <a:cs typeface="Gotham"/>
              </a:rPr>
              <a:t>c</a:t>
            </a:r>
            <a:r>
              <a:rPr sz="3300" b="1" spc="-20" dirty="0">
                <a:solidFill>
                  <a:srgbClr val="EB6012"/>
                </a:solidFill>
                <a:latin typeface="Gotham"/>
                <a:cs typeface="Gotham"/>
              </a:rPr>
              <a:t>calau</a:t>
            </a:r>
            <a:r>
              <a:rPr sz="3300" b="1" spc="-70" dirty="0">
                <a:solidFill>
                  <a:srgbClr val="EB6012"/>
                </a:solidFill>
                <a:latin typeface="Gotham"/>
                <a:cs typeface="Gotham"/>
              </a:rPr>
              <a:t>r</a:t>
            </a:r>
            <a:r>
              <a:rPr sz="3300" b="1" spc="-5" dirty="0">
                <a:solidFill>
                  <a:srgbClr val="EB6012"/>
                </a:solidFill>
                <a:latin typeface="Gotham"/>
                <a:cs typeface="Gotham"/>
              </a:rPr>
              <a:t>e</a:t>
            </a:r>
            <a:r>
              <a:rPr sz="3300" b="1" spc="-25" dirty="0">
                <a:solidFill>
                  <a:srgbClr val="EB6012"/>
                </a:solidFill>
                <a:latin typeface="Gotham"/>
                <a:cs typeface="Gotham"/>
              </a:rPr>
              <a:t>a</a:t>
            </a:r>
            <a:r>
              <a:rPr sz="3300" b="1" spc="-105" dirty="0">
                <a:solidFill>
                  <a:srgbClr val="EB6012"/>
                </a:solidFill>
                <a:latin typeface="Gotham"/>
                <a:cs typeface="Gotham"/>
              </a:rPr>
              <a:t>t</a:t>
            </a:r>
            <a:r>
              <a:rPr sz="3300" b="1" spc="10" dirty="0">
                <a:solidFill>
                  <a:srgbClr val="EB6012"/>
                </a:solidFill>
                <a:latin typeface="Gotham"/>
                <a:cs typeface="Gotham"/>
              </a:rPr>
              <a:t>e  </a:t>
            </a:r>
            <a:r>
              <a:rPr sz="3300" b="1" spc="-5" dirty="0">
                <a:solidFill>
                  <a:srgbClr val="EB6012"/>
                </a:solidFill>
                <a:latin typeface="Gotham"/>
                <a:cs typeface="Gotham"/>
              </a:rPr>
              <a:t>Diploma:</a:t>
            </a:r>
            <a:endParaRPr sz="3300">
              <a:latin typeface="Gotham"/>
              <a:cs typeface="Gotham"/>
            </a:endParaRPr>
          </a:p>
          <a:p>
            <a:pPr marL="12065" marR="5080" indent="-8890" algn="ctr">
              <a:lnSpc>
                <a:spcPts val="2470"/>
              </a:lnSpc>
              <a:spcBef>
                <a:spcPts val="385"/>
              </a:spcBef>
            </a:pPr>
            <a:r>
              <a:rPr sz="2300" spc="-20" dirty="0">
                <a:latin typeface="Gotham-Light"/>
                <a:cs typeface="Gotham-Light"/>
              </a:rPr>
              <a:t>two-year </a:t>
            </a:r>
            <a:r>
              <a:rPr sz="2300" spc="-10" dirty="0">
                <a:latin typeface="Gotham-Light"/>
                <a:cs typeface="Gotham-Light"/>
              </a:rPr>
              <a:t>programme, </a:t>
            </a:r>
            <a:r>
              <a:rPr sz="2300" dirty="0">
                <a:latin typeface="Gotham-Light"/>
                <a:cs typeface="Gotham-Light"/>
              </a:rPr>
              <a:t>academic.  </a:t>
            </a:r>
            <a:r>
              <a:rPr sz="2300" spc="-10" dirty="0">
                <a:latin typeface="Gotham-Light"/>
                <a:cs typeface="Gotham-Light"/>
              </a:rPr>
              <a:t>Progression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dirty="0">
                <a:latin typeface="Gotham-Light"/>
                <a:cs typeface="Gotham-Light"/>
              </a:rPr>
              <a:t>higher education,  </a:t>
            </a:r>
            <a:r>
              <a:rPr sz="2300" spc="-15" dirty="0">
                <a:latin typeface="Gotham-Light"/>
                <a:cs typeface="Gotham-Light"/>
              </a:rPr>
              <a:t>to </a:t>
            </a:r>
            <a:r>
              <a:rPr sz="2300" spc="5" dirty="0">
                <a:latin typeface="Gotham-Light"/>
                <a:cs typeface="Gotham-Light"/>
              </a:rPr>
              <a:t>an </a:t>
            </a:r>
            <a:r>
              <a:rPr sz="2300" spc="-5" dirty="0">
                <a:latin typeface="Gotham-Light"/>
                <a:cs typeface="Gotham-Light"/>
              </a:rPr>
              <a:t>apprenticeship </a:t>
            </a:r>
            <a:r>
              <a:rPr sz="2300" dirty="0">
                <a:latin typeface="Gotham-Light"/>
                <a:cs typeface="Gotham-Light"/>
              </a:rPr>
              <a:t>or </a:t>
            </a:r>
            <a:r>
              <a:rPr sz="2300" spc="-5" dirty="0">
                <a:latin typeface="Gotham-Light"/>
                <a:cs typeface="Gotham-Light"/>
              </a:rPr>
              <a:t>entry-  </a:t>
            </a:r>
            <a:r>
              <a:rPr sz="2300" spc="-25" dirty="0">
                <a:latin typeface="Gotham-Light"/>
                <a:cs typeface="Gotham-Light"/>
              </a:rPr>
              <a:t>level </a:t>
            </a:r>
            <a:r>
              <a:rPr sz="2300" spc="-5" dirty="0">
                <a:latin typeface="Gotham-Light"/>
                <a:cs typeface="Gotham-Light"/>
              </a:rPr>
              <a:t>employment </a:t>
            </a:r>
            <a:r>
              <a:rPr sz="2300" dirty="0">
                <a:latin typeface="Gotham-Light"/>
                <a:cs typeface="Gotham-Light"/>
              </a:rPr>
              <a:t>in the </a:t>
            </a:r>
            <a:r>
              <a:rPr sz="2300" spc="-5" dirty="0">
                <a:latin typeface="Gotham-Light"/>
                <a:cs typeface="Gotham-Light"/>
              </a:rPr>
              <a:t>science  </a:t>
            </a:r>
            <a:r>
              <a:rPr sz="2300" spc="-35" dirty="0">
                <a:latin typeface="Gotham-Light"/>
                <a:cs typeface="Gotham-Light"/>
              </a:rPr>
              <a:t>sector. </a:t>
            </a:r>
            <a:r>
              <a:rPr sz="2300" spc="-5" dirty="0">
                <a:latin typeface="Gotham-Light"/>
                <a:cs typeface="Gotham-Light"/>
              </a:rPr>
              <a:t>Recognised </a:t>
            </a:r>
            <a:r>
              <a:rPr sz="2300" spc="-25" dirty="0">
                <a:latin typeface="Gotham-Light"/>
                <a:cs typeface="Gotham-Light"/>
              </a:rPr>
              <a:t>by </a:t>
            </a:r>
            <a:r>
              <a:rPr sz="2300" spc="-5" dirty="0">
                <a:latin typeface="Gotham-Light"/>
                <a:cs typeface="Gotham-Light"/>
              </a:rPr>
              <a:t>many  universities worldwide</a:t>
            </a:r>
            <a:endParaRPr sz="2300">
              <a:latin typeface="Gotham-Light"/>
              <a:cs typeface="Gotham-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1851117"/>
            <a:ext cx="784542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20" dirty="0">
                <a:solidFill>
                  <a:srgbClr val="000000"/>
                </a:solidFill>
                <a:latin typeface="Gotham"/>
                <a:cs typeface="Gotham"/>
              </a:rPr>
              <a:t>Combine </a:t>
            </a:r>
            <a:r>
              <a:rPr sz="4950" spc="-114" dirty="0">
                <a:solidFill>
                  <a:srgbClr val="000000"/>
                </a:solidFill>
                <a:latin typeface="Gotham"/>
                <a:cs typeface="Gotham"/>
              </a:rPr>
              <a:t>study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with</a:t>
            </a:r>
            <a:r>
              <a:rPr sz="4950" spc="-5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60" dirty="0">
                <a:solidFill>
                  <a:srgbClr val="000000"/>
                </a:solidFill>
                <a:latin typeface="Gotham"/>
                <a:cs typeface="Gotham"/>
              </a:rPr>
              <a:t>work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3223" y="3107623"/>
            <a:ext cx="176339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latin typeface="Gotham-Light"/>
                <a:cs typeface="Gotham-Light"/>
              </a:rPr>
              <a:t>Options:</a:t>
            </a:r>
            <a:endParaRPr sz="3300">
              <a:latin typeface="Gotham-Light"/>
              <a:cs typeface="Gotham-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1159" y="4193589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159" y="58362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1159" y="75596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25987" y="4112828"/>
            <a:ext cx="7964170" cy="521144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80645">
              <a:lnSpc>
                <a:spcPct val="102299"/>
              </a:lnSpc>
              <a:spcBef>
                <a:spcPts val="35"/>
              </a:spcBef>
            </a:pP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Apprenticeships </a:t>
            </a:r>
            <a:r>
              <a:rPr sz="2150" spc="-5" dirty="0">
                <a:latin typeface="Gotham-Book"/>
                <a:cs typeface="Gotham-Book"/>
              </a:rPr>
              <a:t>– suitable if </a:t>
            </a:r>
            <a:r>
              <a:rPr sz="2150" spc="-30" dirty="0">
                <a:latin typeface="Gotham-Book"/>
                <a:cs typeface="Gotham-Book"/>
              </a:rPr>
              <a:t>you </a:t>
            </a:r>
            <a:r>
              <a:rPr sz="2150" spc="-20" dirty="0">
                <a:latin typeface="Gotham-Book"/>
                <a:cs typeface="Gotham-Book"/>
              </a:rPr>
              <a:t>know </a:t>
            </a:r>
            <a:r>
              <a:rPr sz="2150" spc="-10" dirty="0">
                <a:latin typeface="Gotham-Book"/>
                <a:cs typeface="Gotham-Book"/>
              </a:rPr>
              <a:t>what occupation  </a:t>
            </a:r>
            <a:r>
              <a:rPr sz="2150" spc="-30" dirty="0">
                <a:latin typeface="Gotham-Book"/>
                <a:cs typeface="Gotham-Book"/>
              </a:rPr>
              <a:t>you </a:t>
            </a:r>
            <a:r>
              <a:rPr sz="2150" spc="-20" dirty="0">
                <a:latin typeface="Gotham-Book"/>
                <a:cs typeface="Gotham-Book"/>
              </a:rPr>
              <a:t>want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10" dirty="0">
                <a:latin typeface="Gotham-Book"/>
                <a:cs typeface="Gotham-Book"/>
              </a:rPr>
              <a:t>pursue, </a:t>
            </a:r>
            <a:r>
              <a:rPr sz="2150" spc="-20" dirty="0">
                <a:latin typeface="Gotham-Book"/>
                <a:cs typeface="Gotham-Book"/>
              </a:rPr>
              <a:t>want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5" dirty="0">
                <a:latin typeface="Gotham-Book"/>
                <a:cs typeface="Gotham-Book"/>
              </a:rPr>
              <a:t>earn a </a:t>
            </a:r>
            <a:r>
              <a:rPr sz="2150" spc="-20" dirty="0">
                <a:latin typeface="Gotham-Book"/>
                <a:cs typeface="Gotham-Book"/>
              </a:rPr>
              <a:t>wage </a:t>
            </a:r>
            <a:r>
              <a:rPr sz="2150" spc="-5" dirty="0">
                <a:latin typeface="Gotham-Book"/>
                <a:cs typeface="Gotham-Book"/>
              </a:rPr>
              <a:t>and learn </a:t>
            </a:r>
            <a:r>
              <a:rPr sz="2150" spc="-15" dirty="0">
                <a:latin typeface="Gotham-Book"/>
                <a:cs typeface="Gotham-Book"/>
              </a:rPr>
              <a:t>at </a:t>
            </a:r>
            <a:r>
              <a:rPr sz="2150" spc="-5" dirty="0">
                <a:latin typeface="Gotham-Book"/>
                <a:cs typeface="Gotham-Book"/>
              </a:rPr>
              <a:t>the  same </a:t>
            </a:r>
            <a:r>
              <a:rPr sz="2150" spc="-10" dirty="0">
                <a:latin typeface="Gotham-Book"/>
                <a:cs typeface="Gotham-Book"/>
              </a:rPr>
              <a:t>time, </a:t>
            </a:r>
            <a:r>
              <a:rPr sz="2150" spc="-5" dirty="0">
                <a:latin typeface="Gotham-Book"/>
                <a:cs typeface="Gotham-Book"/>
              </a:rPr>
              <a:t>and </a:t>
            </a:r>
            <a:r>
              <a:rPr sz="2150" spc="-20" dirty="0">
                <a:latin typeface="Gotham-Book"/>
                <a:cs typeface="Gotham-Book"/>
              </a:rPr>
              <a:t>are </a:t>
            </a:r>
            <a:r>
              <a:rPr sz="2150" spc="-15" dirty="0">
                <a:latin typeface="Gotham-Book"/>
                <a:cs typeface="Gotham-Book"/>
              </a:rPr>
              <a:t>ready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15" dirty="0">
                <a:latin typeface="Gotham-Book"/>
                <a:cs typeface="Gotham-Book"/>
              </a:rPr>
              <a:t>enter </a:t>
            </a:r>
            <a:r>
              <a:rPr sz="2150" spc="-5" dirty="0">
                <a:latin typeface="Gotham-Book"/>
                <a:cs typeface="Gotham-Book"/>
              </a:rPr>
              <a:t>the </a:t>
            </a:r>
            <a:r>
              <a:rPr sz="2150" spc="-25" dirty="0">
                <a:latin typeface="Gotham-Book"/>
                <a:cs typeface="Gotham-Book"/>
              </a:rPr>
              <a:t>workforce </a:t>
            </a:r>
            <a:r>
              <a:rPr sz="2150" spc="-15" dirty="0">
                <a:latin typeface="Gotham-Book"/>
                <a:cs typeface="Gotham-Book"/>
              </a:rPr>
              <a:t>at </a:t>
            </a:r>
            <a:r>
              <a:rPr sz="2150" spc="-5" dirty="0">
                <a:latin typeface="Gotham-Book"/>
                <a:cs typeface="Gotham-Book"/>
              </a:rPr>
              <a:t>age 16.  80% </a:t>
            </a:r>
            <a:r>
              <a:rPr sz="2150" spc="-10" dirty="0">
                <a:latin typeface="Gotham-Book"/>
                <a:cs typeface="Gotham-Book"/>
              </a:rPr>
              <a:t>on-the-job, </a:t>
            </a:r>
            <a:r>
              <a:rPr sz="2150" spc="-5" dirty="0">
                <a:latin typeface="Gotham-Book"/>
                <a:cs typeface="Gotham-Book"/>
              </a:rPr>
              <a:t>20% in the</a:t>
            </a:r>
            <a:r>
              <a:rPr sz="2150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classroom.</a:t>
            </a:r>
            <a:endParaRPr sz="215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</a:pPr>
            <a:endParaRPr sz="2350">
              <a:latin typeface="Gotham-Book"/>
              <a:cs typeface="Gotham-Book"/>
            </a:endParaRPr>
          </a:p>
          <a:p>
            <a:pPr marL="12700" marR="180340">
              <a:lnSpc>
                <a:spcPct val="102299"/>
              </a:lnSpc>
              <a:spcBef>
                <a:spcPts val="5"/>
              </a:spcBef>
            </a:pPr>
            <a:r>
              <a:rPr sz="2150" b="1" spc="-10" dirty="0">
                <a:solidFill>
                  <a:srgbClr val="EB6012"/>
                </a:solidFill>
                <a:latin typeface="Gotham"/>
                <a:cs typeface="Gotham"/>
              </a:rPr>
              <a:t>Higher 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National 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Certificates 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(HNCs) 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and </a:t>
            </a:r>
            <a:r>
              <a:rPr sz="2150" b="1" spc="-10" dirty="0">
                <a:solidFill>
                  <a:srgbClr val="EB6012"/>
                </a:solidFill>
                <a:latin typeface="Gotham"/>
                <a:cs typeface="Gotham"/>
              </a:rPr>
              <a:t>Higher 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National  </a:t>
            </a:r>
            <a:r>
              <a:rPr sz="2150" b="1" spc="-10" dirty="0">
                <a:solidFill>
                  <a:srgbClr val="EB6012"/>
                </a:solidFill>
                <a:latin typeface="Gotham"/>
                <a:cs typeface="Gotham"/>
              </a:rPr>
              <a:t>Diplomas (HNDs) </a:t>
            </a:r>
            <a:r>
              <a:rPr sz="2150" spc="-5" dirty="0">
                <a:latin typeface="Gotham-Book"/>
                <a:cs typeface="Gotham-Book"/>
              </a:rPr>
              <a:t>– </a:t>
            </a:r>
            <a:r>
              <a:rPr sz="2150" spc="-25" dirty="0">
                <a:latin typeface="Gotham-Book"/>
                <a:cs typeface="Gotham-Book"/>
              </a:rPr>
              <a:t>work-related </a:t>
            </a:r>
            <a:r>
              <a:rPr sz="2150" spc="-5" dirty="0">
                <a:latin typeface="Gotham-Book"/>
                <a:cs typeface="Gotham-Book"/>
              </a:rPr>
              <a:t>qualifications which </a:t>
            </a:r>
            <a:r>
              <a:rPr sz="2150" spc="-20" dirty="0">
                <a:latin typeface="Gotham-Book"/>
                <a:cs typeface="Gotham-Book"/>
              </a:rPr>
              <a:t>are  </a:t>
            </a:r>
            <a:r>
              <a:rPr sz="2150" spc="-10" dirty="0">
                <a:latin typeface="Gotham-Book"/>
                <a:cs typeface="Gotham-Book"/>
              </a:rPr>
              <a:t>equivalent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5" dirty="0">
                <a:latin typeface="Gotham-Book"/>
                <a:cs typeface="Gotham-Book"/>
              </a:rPr>
              <a:t>the </a:t>
            </a:r>
            <a:r>
              <a:rPr sz="2150" spc="-10" dirty="0">
                <a:latin typeface="Gotham-Book"/>
                <a:cs typeface="Gotham-Book"/>
              </a:rPr>
              <a:t>first </a:t>
            </a:r>
            <a:r>
              <a:rPr sz="2150" spc="-20" dirty="0">
                <a:latin typeface="Gotham-Book"/>
                <a:cs typeface="Gotham-Book"/>
              </a:rPr>
              <a:t>year </a:t>
            </a:r>
            <a:r>
              <a:rPr sz="2150" spc="-5" dirty="0">
                <a:latin typeface="Gotham-Book"/>
                <a:cs typeface="Gotham-Book"/>
              </a:rPr>
              <a:t>of a </a:t>
            </a:r>
            <a:r>
              <a:rPr sz="2150" spc="-15" dirty="0">
                <a:latin typeface="Gotham-Book"/>
                <a:cs typeface="Gotham-Book"/>
              </a:rPr>
              <a:t>degree </a:t>
            </a:r>
            <a:r>
              <a:rPr sz="2150" spc="-10" dirty="0">
                <a:latin typeface="Gotham-Book"/>
                <a:cs typeface="Gotham-Book"/>
              </a:rPr>
              <a:t>course </a:t>
            </a:r>
            <a:r>
              <a:rPr sz="2150" spc="-15" dirty="0">
                <a:latin typeface="Gotham-Book"/>
                <a:cs typeface="Gotham-Book"/>
              </a:rPr>
              <a:t>(HNCs) </a:t>
            </a:r>
            <a:r>
              <a:rPr sz="2150" spc="-5" dirty="0">
                <a:latin typeface="Gotham-Book"/>
                <a:cs typeface="Gotham-Book"/>
              </a:rPr>
              <a:t>or  the </a:t>
            </a:r>
            <a:r>
              <a:rPr sz="2150" spc="-10" dirty="0">
                <a:latin typeface="Gotham-Book"/>
                <a:cs typeface="Gotham-Book"/>
              </a:rPr>
              <a:t>first </a:t>
            </a:r>
            <a:r>
              <a:rPr sz="2150" spc="-25" dirty="0">
                <a:latin typeface="Gotham-Book"/>
                <a:cs typeface="Gotham-Book"/>
              </a:rPr>
              <a:t>two </a:t>
            </a:r>
            <a:r>
              <a:rPr sz="2150" spc="-20" dirty="0">
                <a:latin typeface="Gotham-Book"/>
                <a:cs typeface="Gotham-Book"/>
              </a:rPr>
              <a:t>years </a:t>
            </a:r>
            <a:r>
              <a:rPr sz="2150" spc="-5" dirty="0">
                <a:latin typeface="Gotham-Book"/>
                <a:cs typeface="Gotham-Book"/>
              </a:rPr>
              <a:t>of a </a:t>
            </a:r>
            <a:r>
              <a:rPr sz="2150" spc="-15" dirty="0">
                <a:latin typeface="Gotham-Book"/>
                <a:cs typeface="Gotham-Book"/>
              </a:rPr>
              <a:t>degree </a:t>
            </a:r>
            <a:r>
              <a:rPr sz="2150" spc="-10" dirty="0">
                <a:latin typeface="Gotham-Book"/>
                <a:cs typeface="Gotham-Book"/>
              </a:rPr>
              <a:t>course</a:t>
            </a:r>
            <a:r>
              <a:rPr sz="2150" spc="35" dirty="0">
                <a:latin typeface="Gotham-Book"/>
                <a:cs typeface="Gotham-Book"/>
              </a:rPr>
              <a:t> </a:t>
            </a:r>
            <a:r>
              <a:rPr sz="2150" spc="-10" dirty="0">
                <a:latin typeface="Gotham-Book"/>
                <a:cs typeface="Gotham-Book"/>
              </a:rPr>
              <a:t>(HNDs).</a:t>
            </a:r>
            <a:endParaRPr sz="215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Gotham-Book"/>
              <a:cs typeface="Gotham-Book"/>
            </a:endParaRPr>
          </a:p>
          <a:p>
            <a:pPr marL="12700" marR="5080">
              <a:lnSpc>
                <a:spcPct val="102299"/>
              </a:lnSpc>
            </a:pPr>
            <a:r>
              <a:rPr sz="2150" b="1" spc="-70" dirty="0">
                <a:solidFill>
                  <a:srgbClr val="EB6012"/>
                </a:solidFill>
                <a:latin typeface="Gotham"/>
                <a:cs typeface="Gotham"/>
              </a:rPr>
              <a:t>AT-levels </a:t>
            </a:r>
            <a:r>
              <a:rPr sz="2150" spc="-5" dirty="0">
                <a:latin typeface="Gotham-Book"/>
                <a:cs typeface="Gotham-Book"/>
              </a:rPr>
              <a:t>– </a:t>
            </a:r>
            <a:r>
              <a:rPr sz="2150" spc="-15" dirty="0">
                <a:latin typeface="Gotham-Book"/>
                <a:cs typeface="Gotham-Book"/>
              </a:rPr>
              <a:t>available </a:t>
            </a:r>
            <a:r>
              <a:rPr sz="2150" spc="-10" dirty="0">
                <a:latin typeface="Gotham-Book"/>
                <a:cs typeface="Gotham-Book"/>
              </a:rPr>
              <a:t>2021, equivalent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15" dirty="0">
                <a:latin typeface="Gotham-Book"/>
                <a:cs typeface="Gotham-Book"/>
              </a:rPr>
              <a:t>three </a:t>
            </a:r>
            <a:r>
              <a:rPr sz="2150" spc="-30" dirty="0">
                <a:latin typeface="Gotham-Book"/>
                <a:cs typeface="Gotham-Book"/>
              </a:rPr>
              <a:t>A-levels,  </a:t>
            </a:r>
            <a:r>
              <a:rPr sz="2150" spc="-5" dirty="0">
                <a:latin typeface="Gotham-Book"/>
                <a:cs typeface="Gotham-Book"/>
              </a:rPr>
              <a:t>these </a:t>
            </a:r>
            <a:r>
              <a:rPr sz="2150" spc="-25" dirty="0">
                <a:latin typeface="Gotham-Book"/>
                <a:cs typeface="Gotham-Book"/>
              </a:rPr>
              <a:t>two-year </a:t>
            </a:r>
            <a:r>
              <a:rPr sz="2150" spc="-10" dirty="0">
                <a:latin typeface="Gotham-Book"/>
                <a:cs typeface="Gotham-Book"/>
              </a:rPr>
              <a:t>courses offer </a:t>
            </a:r>
            <a:r>
              <a:rPr sz="2150" spc="-5" dirty="0">
                <a:latin typeface="Gotham-Book"/>
                <a:cs typeface="Gotham-Book"/>
              </a:rPr>
              <a:t>a </a:t>
            </a:r>
            <a:r>
              <a:rPr sz="2150" spc="-15" dirty="0">
                <a:latin typeface="Gotham-Book"/>
                <a:cs typeface="Gotham-Book"/>
              </a:rPr>
              <a:t>mixture </a:t>
            </a:r>
            <a:r>
              <a:rPr sz="2150" spc="-5" dirty="0">
                <a:latin typeface="Gotham-Book"/>
                <a:cs typeface="Gotham-Book"/>
              </a:rPr>
              <a:t>of </a:t>
            </a:r>
            <a:r>
              <a:rPr sz="2150" spc="-15" dirty="0">
                <a:latin typeface="Gotham-Book"/>
                <a:cs typeface="Gotham-Book"/>
              </a:rPr>
              <a:t>classroom  </a:t>
            </a:r>
            <a:r>
              <a:rPr sz="2150" spc="-5" dirty="0">
                <a:latin typeface="Gotham-Book"/>
                <a:cs typeface="Gotham-Book"/>
              </a:rPr>
              <a:t>learning (80%) and on-the-job </a:t>
            </a:r>
            <a:r>
              <a:rPr sz="2150" spc="-15" dirty="0">
                <a:latin typeface="Gotham-Book"/>
                <a:cs typeface="Gotham-Book"/>
              </a:rPr>
              <a:t>experience </a:t>
            </a:r>
            <a:r>
              <a:rPr sz="2150" spc="-5" dirty="0">
                <a:latin typeface="Gotham-Book"/>
                <a:cs typeface="Gotham-Book"/>
              </a:rPr>
              <a:t>(20%) during an  </a:t>
            </a:r>
            <a:r>
              <a:rPr sz="2150" spc="-10" dirty="0">
                <a:latin typeface="Gotham-Book"/>
                <a:cs typeface="Gotham-Book"/>
              </a:rPr>
              <a:t>industry placement </a:t>
            </a:r>
            <a:r>
              <a:rPr sz="2150" spc="-5" dirty="0">
                <a:latin typeface="Gotham-Book"/>
                <a:cs typeface="Gotham-Book"/>
              </a:rPr>
              <a:t>of </a:t>
            </a:r>
            <a:r>
              <a:rPr sz="2150" spc="-15" dirty="0">
                <a:latin typeface="Gotham-Book"/>
                <a:cs typeface="Gotham-Book"/>
              </a:rPr>
              <a:t>at </a:t>
            </a:r>
            <a:r>
              <a:rPr sz="2150" spc="-10" dirty="0">
                <a:latin typeface="Gotham-Book"/>
                <a:cs typeface="Gotham-Book"/>
              </a:rPr>
              <a:t>least </a:t>
            </a:r>
            <a:r>
              <a:rPr sz="2150" spc="-5" dirty="0">
                <a:latin typeface="Gotham-Book"/>
                <a:cs typeface="Gotham-Book"/>
              </a:rPr>
              <a:t>315 hours </a:t>
            </a:r>
            <a:r>
              <a:rPr sz="2150" spc="-20" dirty="0">
                <a:latin typeface="Gotham-Book"/>
                <a:cs typeface="Gotham-Book"/>
              </a:rPr>
              <a:t>(approximately </a:t>
            </a:r>
            <a:r>
              <a:rPr sz="2150" spc="-5" dirty="0">
                <a:latin typeface="Gotham-Book"/>
                <a:cs typeface="Gotham-Book"/>
              </a:rPr>
              <a:t>45  </a:t>
            </a:r>
            <a:r>
              <a:rPr sz="2150" spc="-30" dirty="0">
                <a:latin typeface="Gotham-Book"/>
                <a:cs typeface="Gotham-Book"/>
              </a:rPr>
              <a:t>days).</a:t>
            </a:r>
            <a:endParaRPr sz="2150">
              <a:latin typeface="Gotham-Book"/>
              <a:cs typeface="Gotham-Book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BE53E8-5E8B-534B-BEAD-98DF784641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4441" y="0"/>
            <a:ext cx="9109659" cy="113093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94429" y="0"/>
            <a:ext cx="9109659" cy="1130855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53223" y="5236065"/>
            <a:ext cx="7439025" cy="23012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3300" b="1" spc="-5" dirty="0">
                <a:latin typeface="Gotham"/>
                <a:cs typeface="Gotham"/>
              </a:rPr>
              <a:t>A </a:t>
            </a:r>
            <a:r>
              <a:rPr sz="3300" b="1" spc="-10" dirty="0">
                <a:latin typeface="Gotham"/>
                <a:cs typeface="Gotham"/>
              </a:rPr>
              <a:t>future </a:t>
            </a:r>
            <a:r>
              <a:rPr sz="3300" b="1" spc="-5" dirty="0">
                <a:latin typeface="Gotham"/>
                <a:cs typeface="Gotham"/>
              </a:rPr>
              <a:t>in </a:t>
            </a:r>
            <a:r>
              <a:rPr sz="3300" b="1" spc="-10" dirty="0">
                <a:latin typeface="Gotham"/>
                <a:cs typeface="Gotham"/>
              </a:rPr>
              <a:t>chemistry</a:t>
            </a:r>
            <a:endParaRPr sz="3300" dirty="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450" spc="-55" dirty="0">
                <a:latin typeface="Gotham-Book"/>
                <a:cs typeface="Gotham-Book"/>
              </a:rPr>
              <a:t>Your </a:t>
            </a:r>
            <a:r>
              <a:rPr sz="2450" dirty="0">
                <a:latin typeface="Gotham-Book"/>
                <a:cs typeface="Gotham-Book"/>
              </a:rPr>
              <a:t>career </a:t>
            </a:r>
            <a:r>
              <a:rPr sz="2450" spc="5" dirty="0">
                <a:latin typeface="Gotham-Book"/>
                <a:cs typeface="Gotham-Book"/>
              </a:rPr>
              <a:t>starts</a:t>
            </a:r>
            <a:r>
              <a:rPr sz="2450" spc="65" dirty="0">
                <a:latin typeface="Gotham-Book"/>
                <a:cs typeface="Gotham-Book"/>
              </a:rPr>
              <a:t> </a:t>
            </a:r>
            <a:r>
              <a:rPr sz="2450" spc="-5" dirty="0">
                <a:latin typeface="Gotham-Book"/>
                <a:cs typeface="Gotham-Book"/>
              </a:rPr>
              <a:t>here</a:t>
            </a:r>
            <a:endParaRPr sz="24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 dirty="0">
              <a:latin typeface="Gotham-Book"/>
              <a:cs typeface="Gotham-Book"/>
            </a:endParaRPr>
          </a:p>
          <a:p>
            <a:pPr marL="12700" marR="5080">
              <a:lnSpc>
                <a:spcPct val="117800"/>
              </a:lnSpc>
            </a:pPr>
            <a:r>
              <a:rPr sz="2450" spc="-15" dirty="0">
                <a:latin typeface="Gotham-Book"/>
                <a:cs typeface="Gotham-Book"/>
              </a:rPr>
              <a:t>Discover </a:t>
            </a:r>
            <a:r>
              <a:rPr sz="2450" spc="-10" dirty="0">
                <a:latin typeface="Gotham-Book"/>
                <a:cs typeface="Gotham-Book"/>
              </a:rPr>
              <a:t>your </a:t>
            </a:r>
            <a:r>
              <a:rPr sz="2450" dirty="0">
                <a:latin typeface="Gotham-Book"/>
                <a:cs typeface="Gotham-Book"/>
              </a:rPr>
              <a:t>future </a:t>
            </a:r>
            <a:r>
              <a:rPr sz="2450" spc="10" dirty="0">
                <a:latin typeface="Gotham-Book"/>
                <a:cs typeface="Gotham-Book"/>
              </a:rPr>
              <a:t>in chemistry </a:t>
            </a:r>
            <a:r>
              <a:rPr sz="2450" dirty="0">
                <a:latin typeface="Gotham-Book"/>
                <a:cs typeface="Gotham-Book"/>
              </a:rPr>
              <a:t>at </a:t>
            </a:r>
            <a:r>
              <a:rPr sz="2450" spc="10" dirty="0">
                <a:latin typeface="Gotham-Book"/>
                <a:cs typeface="Gotham-Book"/>
              </a:rPr>
              <a:t>our </a:t>
            </a:r>
            <a:r>
              <a:rPr sz="2450" dirty="0">
                <a:latin typeface="Gotham-Book"/>
                <a:cs typeface="Gotham-Book"/>
              </a:rPr>
              <a:t>careers  </a:t>
            </a:r>
            <a:r>
              <a:rPr sz="2450" spc="-5" dirty="0">
                <a:latin typeface="Gotham-Book"/>
                <a:cs typeface="Gotham-Book"/>
              </a:rPr>
              <a:t>website</a:t>
            </a:r>
            <a:r>
              <a:rPr sz="2450" spc="5" dirty="0">
                <a:latin typeface="Gotham-Book"/>
                <a:cs typeface="Gotham-Book"/>
              </a:rPr>
              <a:t> </a:t>
            </a:r>
            <a:r>
              <a:rPr sz="2450" b="1" spc="-15" dirty="0">
                <a:solidFill>
                  <a:srgbClr val="EB6012"/>
                </a:solidFill>
                <a:latin typeface="Gotham"/>
                <a:cs typeface="Gotham"/>
              </a:rPr>
              <a:t>rsc.li/future-in-chemistry</a:t>
            </a:r>
            <a:endParaRPr sz="2450" dirty="0">
              <a:latin typeface="Gotham"/>
              <a:cs typeface="Gotham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3223" y="3708586"/>
            <a:ext cx="708405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30" dirty="0">
                <a:solidFill>
                  <a:srgbClr val="000000"/>
                </a:solidFill>
                <a:latin typeface="Gotham"/>
                <a:cs typeface="Gotham"/>
              </a:rPr>
              <a:t>Now </a:t>
            </a:r>
            <a:r>
              <a:rPr sz="4950" spc="-110" dirty="0">
                <a:solidFill>
                  <a:srgbClr val="000000"/>
                </a:solidFill>
                <a:latin typeface="Gotham"/>
                <a:cs typeface="Gotham"/>
              </a:rPr>
              <a:t>what? </a:t>
            </a:r>
            <a:r>
              <a:rPr sz="3800" b="0" spc="-5" dirty="0">
                <a:solidFill>
                  <a:srgbClr val="000000"/>
                </a:solidFill>
                <a:latin typeface="Gotham-Light"/>
                <a:cs typeface="Gotham-Light"/>
              </a:rPr>
              <a:t>Find out</a:t>
            </a:r>
            <a:r>
              <a:rPr sz="3800" b="0" spc="-90" dirty="0">
                <a:solidFill>
                  <a:srgbClr val="000000"/>
                </a:solidFill>
                <a:latin typeface="Gotham-Light"/>
                <a:cs typeface="Gotham-Light"/>
              </a:rPr>
              <a:t> </a:t>
            </a:r>
            <a:r>
              <a:rPr sz="3800" b="0" spc="-25" dirty="0">
                <a:solidFill>
                  <a:srgbClr val="000000"/>
                </a:solidFill>
                <a:latin typeface="Gotham-Light"/>
                <a:cs typeface="Gotham-Light"/>
              </a:rPr>
              <a:t>more!</a:t>
            </a:r>
            <a:endParaRPr sz="3800">
              <a:latin typeface="Gotham-Light"/>
              <a:cs typeface="Gotham-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2385128"/>
            <a:ext cx="352297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10" dirty="0">
                <a:solidFill>
                  <a:srgbClr val="000000"/>
                </a:solidFill>
                <a:latin typeface="Gotham"/>
                <a:cs typeface="Gotham"/>
              </a:rPr>
              <a:t>Useful</a:t>
            </a:r>
            <a:r>
              <a:rPr sz="4950" spc="-305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10" dirty="0">
                <a:solidFill>
                  <a:srgbClr val="000000"/>
                </a:solidFill>
                <a:latin typeface="Gotham"/>
                <a:cs typeface="Gotham"/>
              </a:rPr>
              <a:t>links</a:t>
            </a:r>
            <a:endParaRPr sz="4950">
              <a:latin typeface="Gotham"/>
              <a:cs typeface="Gotha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3223" y="3599751"/>
            <a:ext cx="8489315" cy="500957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35"/>
              </a:spcBef>
            </a:pPr>
            <a:r>
              <a:rPr sz="2150" spc="-60" dirty="0">
                <a:latin typeface="Gotham-Book"/>
                <a:cs typeface="Gotham-Book"/>
              </a:rPr>
              <a:t>Teach </a:t>
            </a:r>
            <a:r>
              <a:rPr sz="2150" spc="-10" dirty="0">
                <a:latin typeface="Gotham-Book"/>
                <a:cs typeface="Gotham-Book"/>
              </a:rPr>
              <a:t>chemistry: </a:t>
            </a:r>
            <a:r>
              <a:rPr sz="2150" spc="-20" dirty="0">
                <a:latin typeface="Gotham-Book"/>
                <a:cs typeface="Gotham-Book"/>
              </a:rPr>
              <a:t>faces </a:t>
            </a:r>
            <a:r>
              <a:rPr sz="2150" spc="-5" dirty="0">
                <a:latin typeface="Gotham-Book"/>
                <a:cs typeface="Gotham-Book"/>
              </a:rPr>
              <a:t>of </a:t>
            </a:r>
            <a:r>
              <a:rPr sz="2150" spc="-10" dirty="0">
                <a:latin typeface="Gotham-Book"/>
                <a:cs typeface="Gotham-Book"/>
              </a:rPr>
              <a:t>chemistry: </a:t>
            </a:r>
            <a:r>
              <a:rPr sz="2150" spc="-5" dirty="0">
                <a:latin typeface="Gotham-Book"/>
                <a:cs typeface="Gotham-Book"/>
              </a:rPr>
              <a:t>printable </a:t>
            </a:r>
            <a:r>
              <a:rPr sz="2150" spc="-15" dirty="0">
                <a:latin typeface="Gotham-Book"/>
                <a:cs typeface="Gotham-Book"/>
              </a:rPr>
              <a:t>career </a:t>
            </a:r>
            <a:r>
              <a:rPr sz="2150" spc="-10" dirty="0">
                <a:latin typeface="Gotham-Book"/>
                <a:cs typeface="Gotham-Book"/>
              </a:rPr>
              <a:t>profiles  </a:t>
            </a:r>
            <a:r>
              <a:rPr sz="2150" b="1" spc="-35" dirty="0">
                <a:solidFill>
                  <a:srgbClr val="EB6012"/>
                </a:solidFill>
                <a:latin typeface="Gotham"/>
                <a:cs typeface="Gotham"/>
              </a:rPr>
              <a:t>www.rsc.org/learn-chemistry/collections/faces-of-chemistry/  </a:t>
            </a:r>
            <a:r>
              <a:rPr sz="2150" b="1" spc="-25" dirty="0">
                <a:solidFill>
                  <a:srgbClr val="EB6012"/>
                </a:solidFill>
                <a:latin typeface="Gotham"/>
                <a:cs typeface="Gotham"/>
              </a:rPr>
              <a:t>careers-with-chemistry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 dirty="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</a:pPr>
            <a:r>
              <a:rPr sz="2150" spc="-5" dirty="0">
                <a:latin typeface="Gotham-Book"/>
                <a:cs typeface="Gotham-Book"/>
              </a:rPr>
              <a:t>LMI </a:t>
            </a:r>
            <a:r>
              <a:rPr sz="2150" spc="-15" dirty="0">
                <a:latin typeface="Gotham-Book"/>
                <a:cs typeface="Gotham-Book"/>
              </a:rPr>
              <a:t>for </a:t>
            </a:r>
            <a:r>
              <a:rPr sz="2150" spc="-5" dirty="0">
                <a:latin typeface="Gotham-Book"/>
                <a:cs typeface="Gotham-Book"/>
              </a:rPr>
              <a:t>all: </a:t>
            </a:r>
            <a:r>
              <a:rPr sz="2150" spc="-20" dirty="0">
                <a:latin typeface="Gotham-Book"/>
                <a:cs typeface="Gotham-Book"/>
              </a:rPr>
              <a:t>compare </a:t>
            </a:r>
            <a:r>
              <a:rPr sz="2150" spc="-5" dirty="0">
                <a:latin typeface="Gotham-Book"/>
                <a:cs typeface="Gotham-Book"/>
              </a:rPr>
              <a:t>up </a:t>
            </a:r>
            <a:r>
              <a:rPr sz="2150" spc="-25" dirty="0">
                <a:latin typeface="Gotham-Book"/>
                <a:cs typeface="Gotham-Book"/>
              </a:rPr>
              <a:t>to </a:t>
            </a:r>
            <a:r>
              <a:rPr sz="2150" spc="-15" dirty="0">
                <a:latin typeface="Gotham-Book"/>
                <a:cs typeface="Gotham-Book"/>
              </a:rPr>
              <a:t>three</a:t>
            </a:r>
            <a:r>
              <a:rPr sz="2150" spc="40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careers</a:t>
            </a:r>
            <a:endParaRPr sz="215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150" b="1" spc="-30" dirty="0">
                <a:solidFill>
                  <a:srgbClr val="EB6012"/>
                </a:solidFill>
                <a:latin typeface="Gotham"/>
                <a:cs typeface="Gotham"/>
              </a:rPr>
              <a:t>www.lmiforall.org.uk/widget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00" dirty="0">
              <a:latin typeface="Gotham"/>
              <a:cs typeface="Gotham"/>
            </a:endParaRPr>
          </a:p>
          <a:p>
            <a:pPr marL="12700" marR="2117725">
              <a:lnSpc>
                <a:spcPct val="102299"/>
              </a:lnSpc>
            </a:pPr>
            <a:r>
              <a:rPr sz="2150" spc="-10" dirty="0">
                <a:latin typeface="Gotham-Book"/>
                <a:cs typeface="Gotham-Book"/>
              </a:rPr>
              <a:t>National </a:t>
            </a:r>
            <a:r>
              <a:rPr sz="2150" spc="-15" dirty="0">
                <a:latin typeface="Gotham-Book"/>
                <a:cs typeface="Gotham-Book"/>
              </a:rPr>
              <a:t>careers </a:t>
            </a:r>
            <a:r>
              <a:rPr sz="2150" spc="-10" dirty="0">
                <a:latin typeface="Gotham-Book"/>
                <a:cs typeface="Gotham-Book"/>
              </a:rPr>
              <a:t>service: </a:t>
            </a:r>
            <a:r>
              <a:rPr sz="2150" spc="-30" dirty="0">
                <a:latin typeface="Gotham-Book"/>
                <a:cs typeface="Gotham-Book"/>
              </a:rPr>
              <a:t>browse </a:t>
            </a:r>
            <a:r>
              <a:rPr sz="2150" spc="-5" dirty="0">
                <a:latin typeface="Gotham-Book"/>
                <a:cs typeface="Gotham-Book"/>
              </a:rPr>
              <a:t>100s of </a:t>
            </a:r>
            <a:r>
              <a:rPr sz="2150" spc="-15" dirty="0">
                <a:latin typeface="Gotham-Book"/>
                <a:cs typeface="Gotham-Book"/>
              </a:rPr>
              <a:t>roles  </a:t>
            </a:r>
            <a:r>
              <a:rPr sz="2150" b="1" spc="-25" dirty="0">
                <a:solidFill>
                  <a:srgbClr val="EB6012"/>
                </a:solidFill>
                <a:latin typeface="Gotham"/>
                <a:cs typeface="Gotham"/>
              </a:rPr>
              <a:t>n</a:t>
            </a:r>
            <a:r>
              <a:rPr sz="2150" b="1" spc="-40" dirty="0">
                <a:solidFill>
                  <a:srgbClr val="EB6012"/>
                </a:solidFill>
                <a:latin typeface="Gotham"/>
                <a:cs typeface="Gotham"/>
              </a:rPr>
              <a:t>a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tionalca</a:t>
            </a:r>
            <a:r>
              <a:rPr sz="2150" b="1" spc="-50" dirty="0">
                <a:solidFill>
                  <a:srgbClr val="EB6012"/>
                </a:solidFill>
                <a:latin typeface="Gotham"/>
                <a:cs typeface="Gotham"/>
              </a:rPr>
              <a:t>r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eers.servi</a:t>
            </a:r>
            <a:r>
              <a:rPr sz="2150" b="1" spc="-50" dirty="0">
                <a:solidFill>
                  <a:srgbClr val="EB6012"/>
                </a:solidFill>
                <a:latin typeface="Gotham"/>
                <a:cs typeface="Gotham"/>
              </a:rPr>
              <a:t>c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e</a:t>
            </a:r>
            <a:r>
              <a:rPr sz="2150" b="1" spc="-25" dirty="0">
                <a:solidFill>
                  <a:srgbClr val="EB6012"/>
                </a:solidFill>
                <a:latin typeface="Gotham"/>
                <a:cs typeface="Gotham"/>
              </a:rPr>
              <a:t>.</a:t>
            </a:r>
            <a:r>
              <a:rPr sz="2150" b="1" dirty="0">
                <a:solidFill>
                  <a:srgbClr val="EB6012"/>
                </a:solidFill>
                <a:latin typeface="Gotham"/>
                <a:cs typeface="Gotham"/>
              </a:rPr>
              <a:t>g</a:t>
            </a:r>
            <a:r>
              <a:rPr sz="2150" b="1" spc="-65" dirty="0">
                <a:solidFill>
                  <a:srgbClr val="EB6012"/>
                </a:solidFill>
                <a:latin typeface="Gotham"/>
                <a:cs typeface="Gotham"/>
              </a:rPr>
              <a:t>o</a:t>
            </a:r>
            <a:r>
              <a:rPr sz="2150" b="1" spc="-245" dirty="0">
                <a:solidFill>
                  <a:srgbClr val="EB6012"/>
                </a:solidFill>
                <a:latin typeface="Gotham"/>
                <a:cs typeface="Gotham"/>
              </a:rPr>
              <a:t>v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.uk</a:t>
            </a:r>
            <a:r>
              <a:rPr sz="2150" b="1" spc="-200" dirty="0">
                <a:solidFill>
                  <a:srgbClr val="EB6012"/>
                </a:solidFill>
                <a:latin typeface="Gotham"/>
                <a:cs typeface="Gotham"/>
              </a:rPr>
              <a:t>/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sea</a:t>
            </a:r>
            <a:r>
              <a:rPr sz="2150" b="1" spc="-50" dirty="0">
                <a:solidFill>
                  <a:srgbClr val="EB6012"/>
                </a:solidFill>
                <a:latin typeface="Gotham"/>
                <a:cs typeface="Gotham"/>
              </a:rPr>
              <a:t>r</a:t>
            </a:r>
            <a:r>
              <a:rPr sz="2150" b="1" spc="-15" dirty="0">
                <a:solidFill>
                  <a:srgbClr val="EB6012"/>
                </a:solidFill>
                <a:latin typeface="Gotham"/>
                <a:cs typeface="Gotham"/>
              </a:rPr>
              <a:t>ch-</a:t>
            </a:r>
            <a:r>
              <a:rPr sz="2150" b="1" spc="-50" dirty="0">
                <a:solidFill>
                  <a:srgbClr val="EB6012"/>
                </a:solidFill>
                <a:latin typeface="Gotham"/>
                <a:cs typeface="Gotham"/>
              </a:rPr>
              <a:t>r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esult</a:t>
            </a:r>
            <a:r>
              <a:rPr sz="2150" b="1" spc="-95" dirty="0">
                <a:solidFill>
                  <a:srgbClr val="EB6012"/>
                </a:solidFill>
                <a:latin typeface="Gotham"/>
                <a:cs typeface="Gotham"/>
              </a:rPr>
              <a:t>s</a:t>
            </a:r>
            <a:r>
              <a:rPr sz="2150" b="1" dirty="0">
                <a:solidFill>
                  <a:srgbClr val="EB6012"/>
                </a:solidFill>
                <a:latin typeface="Gotham"/>
                <a:cs typeface="Gotham"/>
              </a:rPr>
              <a:t>?  </a:t>
            </a:r>
            <a:r>
              <a:rPr sz="2150" b="1" spc="-35" dirty="0">
                <a:solidFill>
                  <a:srgbClr val="EB6012"/>
                </a:solidFill>
                <a:latin typeface="Gotham"/>
                <a:cs typeface="Gotham"/>
              </a:rPr>
              <a:t>searchTerm=chemistry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50" dirty="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</a:pPr>
            <a:r>
              <a:rPr sz="2150" spc="-30" dirty="0">
                <a:latin typeface="Gotham-Book"/>
                <a:cs typeface="Gotham-Book"/>
              </a:rPr>
              <a:t>#TeamScience: </a:t>
            </a:r>
            <a:r>
              <a:rPr sz="2150" spc="-20" dirty="0">
                <a:latin typeface="Gotham-Book"/>
                <a:cs typeface="Gotham-Book"/>
              </a:rPr>
              <a:t>compare</a:t>
            </a:r>
            <a:r>
              <a:rPr sz="2150" spc="15" dirty="0">
                <a:latin typeface="Gotham-Book"/>
                <a:cs typeface="Gotham-Book"/>
              </a:rPr>
              <a:t> </a:t>
            </a:r>
            <a:r>
              <a:rPr sz="2150" spc="-15" dirty="0">
                <a:latin typeface="Gotham-Book"/>
                <a:cs typeface="Gotham-Book"/>
              </a:rPr>
              <a:t>careers</a:t>
            </a:r>
            <a:endParaRPr sz="215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150" b="1" spc="-30" dirty="0">
                <a:solidFill>
                  <a:srgbClr val="EB6012"/>
                </a:solidFill>
                <a:latin typeface="Gotham"/>
                <a:cs typeface="Gotham"/>
              </a:rPr>
              <a:t>www.teamscience.org.uk</a:t>
            </a:r>
            <a:endParaRPr sz="2150" dirty="0">
              <a:latin typeface="Gotham"/>
              <a:cs typeface="Gotham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4E1A69-B4EF-EF4C-BA43-A670EF7145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69645" y="794"/>
            <a:ext cx="9134444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825987" y="3913878"/>
            <a:ext cx="8126730" cy="53784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302895">
              <a:lnSpc>
                <a:spcPct val="102299"/>
              </a:lnSpc>
              <a:spcBef>
                <a:spcPts val="35"/>
              </a:spcBef>
            </a:pPr>
            <a:r>
              <a:rPr sz="2150" spc="-30" dirty="0">
                <a:latin typeface="Gotham-Book"/>
                <a:cs typeface="Gotham-Book"/>
              </a:rPr>
              <a:t>Why? </a:t>
            </a:r>
            <a:r>
              <a:rPr sz="2150" spc="-45" dirty="0">
                <a:latin typeface="Gotham-Book"/>
                <a:cs typeface="Gotham-Book"/>
              </a:rPr>
              <a:t>You’ll </a:t>
            </a:r>
            <a:r>
              <a:rPr sz="2150" spc="-5" dirty="0">
                <a:latin typeface="Gotham-Book"/>
                <a:cs typeface="Gotham-Book"/>
              </a:rPr>
              <a:t>find out about </a:t>
            </a:r>
            <a:r>
              <a:rPr sz="2150" spc="-15" dirty="0">
                <a:latin typeface="Gotham-Book"/>
                <a:cs typeface="Gotham-Book"/>
              </a:rPr>
              <a:t>different </a:t>
            </a:r>
            <a:r>
              <a:rPr sz="2150" spc="-5" dirty="0">
                <a:latin typeface="Gotham-Book"/>
                <a:cs typeface="Gotham-Book"/>
              </a:rPr>
              <a:t>jobs </a:t>
            </a:r>
            <a:r>
              <a:rPr sz="2150" spc="-25" dirty="0">
                <a:latin typeface="Gotham-Book"/>
                <a:cs typeface="Gotham-Book"/>
              </a:rPr>
              <a:t>you’re </a:t>
            </a:r>
            <a:r>
              <a:rPr sz="2150" spc="-20" dirty="0">
                <a:latin typeface="Gotham-Book"/>
                <a:cs typeface="Gotham-Book"/>
              </a:rPr>
              <a:t>interested  </a:t>
            </a:r>
            <a:r>
              <a:rPr sz="2150" spc="-5" dirty="0">
                <a:latin typeface="Gotham-Book"/>
                <a:cs typeface="Gotham-Book"/>
              </a:rPr>
              <a:t>in, </a:t>
            </a:r>
            <a:r>
              <a:rPr sz="2150" spc="-15" dirty="0">
                <a:latin typeface="Gotham-Book"/>
                <a:cs typeface="Gotham-Book"/>
              </a:rPr>
              <a:t>expand </a:t>
            </a:r>
            <a:r>
              <a:rPr sz="2150" spc="-20" dirty="0">
                <a:latin typeface="Gotham-Book"/>
                <a:cs typeface="Gotham-Book"/>
              </a:rPr>
              <a:t>your </a:t>
            </a:r>
            <a:r>
              <a:rPr sz="2150" spc="-15" dirty="0">
                <a:latin typeface="Gotham-Book"/>
                <a:cs typeface="Gotham-Book"/>
              </a:rPr>
              <a:t>network, </a:t>
            </a:r>
            <a:r>
              <a:rPr sz="2150" spc="-5" dirty="0">
                <a:latin typeface="Gotham-Book"/>
                <a:cs typeface="Gotham-Book"/>
              </a:rPr>
              <a:t>and gain </a:t>
            </a:r>
            <a:r>
              <a:rPr sz="2150" spc="-15" dirty="0">
                <a:latin typeface="Gotham-Book"/>
                <a:cs typeface="Gotham-Book"/>
              </a:rPr>
              <a:t>experience </a:t>
            </a:r>
            <a:r>
              <a:rPr sz="2150" spc="-5" dirty="0">
                <a:latin typeface="Gotham-Book"/>
                <a:cs typeface="Gotham-Book"/>
              </a:rPr>
              <a:t>and</a:t>
            </a:r>
            <a:r>
              <a:rPr sz="2150" spc="30" dirty="0">
                <a:latin typeface="Gotham-Book"/>
                <a:cs typeface="Gotham-Book"/>
              </a:rPr>
              <a:t> </a:t>
            </a:r>
            <a:r>
              <a:rPr sz="2150" spc="-5" dirty="0">
                <a:latin typeface="Gotham-Book"/>
                <a:cs typeface="Gotham-Book"/>
              </a:rPr>
              <a:t>skills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</a:pPr>
            <a:r>
              <a:rPr sz="2150" spc="-20" dirty="0">
                <a:latin typeface="Gotham-Book"/>
                <a:cs typeface="Gotham-Book"/>
              </a:rPr>
              <a:t>Where </a:t>
            </a:r>
            <a:r>
              <a:rPr sz="2150" spc="-25" dirty="0">
                <a:latin typeface="Gotham-Book"/>
                <a:cs typeface="Gotham-Book"/>
              </a:rPr>
              <a:t>to</a:t>
            </a:r>
            <a:r>
              <a:rPr sz="2150" spc="5" dirty="0">
                <a:latin typeface="Gotham-Book"/>
                <a:cs typeface="Gotham-Book"/>
              </a:rPr>
              <a:t> </a:t>
            </a:r>
            <a:r>
              <a:rPr sz="2150" spc="-10" dirty="0">
                <a:latin typeface="Gotham-Book"/>
                <a:cs typeface="Gotham-Book"/>
              </a:rPr>
              <a:t>start: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Gotham-Book"/>
              <a:cs typeface="Gotham-Book"/>
            </a:endParaRPr>
          </a:p>
          <a:p>
            <a:pPr marL="389255" marR="180340">
              <a:lnSpc>
                <a:spcPct val="102299"/>
              </a:lnSpc>
            </a:pPr>
            <a:r>
              <a:rPr sz="2150" spc="-5" dirty="0">
                <a:latin typeface="Gotham-Book"/>
                <a:cs typeface="Gotham-Book"/>
              </a:rPr>
              <a:t>Ask </a:t>
            </a:r>
            <a:r>
              <a:rPr sz="2150" spc="-20" dirty="0">
                <a:latin typeface="Gotham-Book"/>
                <a:cs typeface="Gotham-Book"/>
              </a:rPr>
              <a:t>your </a:t>
            </a:r>
            <a:r>
              <a:rPr sz="2150" spc="-15" dirty="0">
                <a:latin typeface="Gotham-Book"/>
                <a:cs typeface="Gotham-Book"/>
              </a:rPr>
              <a:t>career </a:t>
            </a:r>
            <a:r>
              <a:rPr sz="2150" spc="-30" dirty="0">
                <a:latin typeface="Gotham-Book"/>
                <a:cs typeface="Gotham-Book"/>
              </a:rPr>
              <a:t>adviser, </a:t>
            </a:r>
            <a:r>
              <a:rPr sz="2150" spc="-10" dirty="0">
                <a:latin typeface="Gotham-Book"/>
                <a:cs typeface="Gotham-Book"/>
              </a:rPr>
              <a:t>teacher </a:t>
            </a:r>
            <a:r>
              <a:rPr sz="2150" spc="-5" dirty="0">
                <a:latin typeface="Gotham-Book"/>
                <a:cs typeface="Gotham-Book"/>
              </a:rPr>
              <a:t>and </a:t>
            </a:r>
            <a:r>
              <a:rPr sz="2150" spc="-10" dirty="0">
                <a:latin typeface="Gotham-Book"/>
                <a:cs typeface="Gotham-Book"/>
              </a:rPr>
              <a:t>family </a:t>
            </a:r>
            <a:r>
              <a:rPr sz="2150" spc="-5" dirty="0">
                <a:latin typeface="Gotham-Book"/>
                <a:cs typeface="Gotham-Book"/>
              </a:rPr>
              <a:t>if </a:t>
            </a:r>
            <a:r>
              <a:rPr sz="2150" spc="-20" dirty="0">
                <a:latin typeface="Gotham-Book"/>
                <a:cs typeface="Gotham-Book"/>
              </a:rPr>
              <a:t>they know  </a:t>
            </a:r>
            <a:r>
              <a:rPr sz="2150" spc="-5" dirty="0">
                <a:latin typeface="Gotham-Book"/>
                <a:cs typeface="Gotham-Book"/>
              </a:rPr>
              <a:t>of chemical</a:t>
            </a:r>
            <a:r>
              <a:rPr sz="2150" spc="-10" dirty="0">
                <a:latin typeface="Gotham-Book"/>
                <a:cs typeface="Gotham-Book"/>
              </a:rPr>
              <a:t> sciences</a:t>
            </a:r>
            <a:endParaRPr sz="215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 dirty="0">
              <a:latin typeface="Gotham-Book"/>
              <a:cs typeface="Gotham-Book"/>
            </a:endParaRPr>
          </a:p>
          <a:p>
            <a:pPr marL="307975">
              <a:lnSpc>
                <a:spcPct val="100000"/>
              </a:lnSpc>
            </a:pPr>
            <a:r>
              <a:rPr sz="2150" spc="-5" dirty="0">
                <a:latin typeface="Gotham-Book"/>
                <a:cs typeface="Gotham-Book"/>
              </a:rPr>
              <a:t>Get in </a:t>
            </a:r>
            <a:r>
              <a:rPr sz="2150" spc="-15" dirty="0">
                <a:latin typeface="Gotham-Book"/>
                <a:cs typeface="Gotham-Book"/>
              </a:rPr>
              <a:t>touch </a:t>
            </a:r>
            <a:r>
              <a:rPr sz="2150" spc="-5" dirty="0">
                <a:latin typeface="Gotham-Book"/>
                <a:cs typeface="Gotham-Book"/>
              </a:rPr>
              <a:t>with a local </a:t>
            </a:r>
            <a:r>
              <a:rPr sz="2150" spc="-10" dirty="0">
                <a:latin typeface="Gotham-Book"/>
                <a:cs typeface="Gotham-Book"/>
              </a:rPr>
              <a:t>education </a:t>
            </a:r>
            <a:r>
              <a:rPr sz="2150" b="1" spc="-25" dirty="0">
                <a:solidFill>
                  <a:srgbClr val="EB6012"/>
                </a:solidFill>
                <a:latin typeface="Gotham"/>
                <a:cs typeface="Gotham"/>
              </a:rPr>
              <a:t>business</a:t>
            </a:r>
            <a:r>
              <a:rPr sz="2150" b="1" spc="105" dirty="0">
                <a:solidFill>
                  <a:srgbClr val="EB6012"/>
                </a:solidFill>
                <a:latin typeface="Gotham"/>
                <a:cs typeface="Gotham"/>
              </a:rPr>
              <a:t> </a:t>
            </a:r>
            <a:r>
              <a:rPr sz="2150" b="1" spc="-20" dirty="0">
                <a:solidFill>
                  <a:srgbClr val="EB6012"/>
                </a:solidFill>
                <a:latin typeface="Gotham"/>
                <a:cs typeface="Gotham"/>
              </a:rPr>
              <a:t>partnership</a:t>
            </a:r>
            <a:endParaRPr sz="215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900" dirty="0">
              <a:latin typeface="Gotham"/>
              <a:cs typeface="Gotham"/>
            </a:endParaRPr>
          </a:p>
          <a:p>
            <a:pPr marL="307975" marR="5080">
              <a:lnSpc>
                <a:spcPct val="102299"/>
              </a:lnSpc>
              <a:spcBef>
                <a:spcPts val="5"/>
              </a:spcBef>
            </a:pPr>
            <a:r>
              <a:rPr sz="2150" spc="-30" dirty="0">
                <a:latin typeface="Gotham-Book"/>
                <a:cs typeface="Gotham-Book"/>
              </a:rPr>
              <a:t>Browse </a:t>
            </a:r>
            <a:r>
              <a:rPr sz="2150" spc="-10" dirty="0">
                <a:latin typeface="Gotham-Book"/>
                <a:cs typeface="Gotham-Book"/>
              </a:rPr>
              <a:t>Chemistry </a:t>
            </a:r>
            <a:r>
              <a:rPr sz="2150" spc="-35" dirty="0">
                <a:latin typeface="Gotham-Book"/>
                <a:cs typeface="Gotham-Book"/>
              </a:rPr>
              <a:t>World </a:t>
            </a:r>
            <a:r>
              <a:rPr sz="2150" spc="-5" dirty="0">
                <a:latin typeface="Gotham-Book"/>
                <a:cs typeface="Gotham-Book"/>
              </a:rPr>
              <a:t>Jobs or </a:t>
            </a:r>
            <a:r>
              <a:rPr sz="2150" spc="-25" dirty="0">
                <a:latin typeface="Gotham-Book"/>
                <a:cs typeface="Gotham-Book"/>
              </a:rPr>
              <a:t>New </a:t>
            </a:r>
            <a:r>
              <a:rPr sz="2150" spc="-10" dirty="0">
                <a:latin typeface="Gotham-Book"/>
                <a:cs typeface="Gotham-Book"/>
              </a:rPr>
              <a:t>Scientist </a:t>
            </a:r>
            <a:r>
              <a:rPr sz="2150" spc="-5" dirty="0">
                <a:latin typeface="Gotham-Book"/>
                <a:cs typeface="Gotham-Book"/>
              </a:rPr>
              <a:t>Jobs.  Although </a:t>
            </a:r>
            <a:r>
              <a:rPr sz="2150" spc="-15" dirty="0">
                <a:latin typeface="Gotham-Book"/>
                <a:cs typeface="Gotham-Book"/>
              </a:rPr>
              <a:t>there </a:t>
            </a:r>
            <a:r>
              <a:rPr sz="2150" spc="-20" dirty="0">
                <a:latin typeface="Gotham-Book"/>
                <a:cs typeface="Gotham-Book"/>
              </a:rPr>
              <a:t>may </a:t>
            </a:r>
            <a:r>
              <a:rPr sz="2150" spc="-5" dirty="0">
                <a:latin typeface="Gotham-Book"/>
                <a:cs typeface="Gotham-Book"/>
              </a:rPr>
              <a:t>not be </a:t>
            </a:r>
            <a:r>
              <a:rPr sz="2150" spc="-20" dirty="0">
                <a:latin typeface="Gotham-Book"/>
                <a:cs typeface="Gotham-Book"/>
              </a:rPr>
              <a:t>any </a:t>
            </a:r>
            <a:r>
              <a:rPr sz="2150" spc="-5" dirty="0">
                <a:latin typeface="Gotham-Book"/>
                <a:cs typeface="Gotham-Book"/>
              </a:rPr>
              <a:t>ads </a:t>
            </a:r>
            <a:r>
              <a:rPr sz="2150" spc="-15" dirty="0">
                <a:latin typeface="Gotham-Book"/>
                <a:cs typeface="Gotham-Book"/>
              </a:rPr>
              <a:t>for </a:t>
            </a:r>
            <a:r>
              <a:rPr sz="2150" spc="-20" dirty="0">
                <a:latin typeface="Gotham-Book"/>
                <a:cs typeface="Gotham-Book"/>
              </a:rPr>
              <a:t>work </a:t>
            </a:r>
            <a:r>
              <a:rPr sz="2150" spc="-15" dirty="0">
                <a:latin typeface="Gotham-Book"/>
                <a:cs typeface="Gotham-Book"/>
              </a:rPr>
              <a:t>experience  </a:t>
            </a:r>
            <a:r>
              <a:rPr sz="2150" spc="-10" dirty="0">
                <a:latin typeface="Gotham-Book"/>
                <a:cs typeface="Gotham-Book"/>
              </a:rPr>
              <a:t>placements, </a:t>
            </a:r>
            <a:r>
              <a:rPr sz="2150" spc="-55" dirty="0">
                <a:latin typeface="Gotham-Book"/>
                <a:cs typeface="Gotham-Book"/>
              </a:rPr>
              <a:t>you’ll </a:t>
            </a:r>
            <a:r>
              <a:rPr sz="2150" spc="-35" dirty="0">
                <a:latin typeface="Gotham-Book"/>
                <a:cs typeface="Gotham-Book"/>
              </a:rPr>
              <a:t>get </a:t>
            </a:r>
            <a:r>
              <a:rPr sz="2150" spc="-40" dirty="0">
                <a:latin typeface="Gotham-Book"/>
                <a:cs typeface="Gotham-Book"/>
              </a:rPr>
              <a:t>ideas </a:t>
            </a:r>
            <a:r>
              <a:rPr sz="2150" spc="-30" dirty="0">
                <a:latin typeface="Gotham-Book"/>
                <a:cs typeface="Gotham-Book"/>
              </a:rPr>
              <a:t>of </a:t>
            </a:r>
            <a:r>
              <a:rPr sz="2150" spc="-45" dirty="0">
                <a:latin typeface="Gotham-Book"/>
                <a:cs typeface="Gotham-Book"/>
              </a:rPr>
              <a:t>what </a:t>
            </a:r>
            <a:r>
              <a:rPr sz="2150" spc="-50" dirty="0">
                <a:latin typeface="Gotham-Book"/>
                <a:cs typeface="Gotham-Book"/>
              </a:rPr>
              <a:t>different companies</a:t>
            </a:r>
            <a:r>
              <a:rPr sz="2150" spc="-310" dirty="0">
                <a:latin typeface="Gotham-Book"/>
                <a:cs typeface="Gotham-Book"/>
              </a:rPr>
              <a:t> </a:t>
            </a:r>
            <a:r>
              <a:rPr sz="2150" spc="-50" dirty="0">
                <a:latin typeface="Gotham-Book"/>
                <a:cs typeface="Gotham-Book"/>
              </a:rPr>
              <a:t>do  </a:t>
            </a:r>
            <a:r>
              <a:rPr sz="2150" b="1" spc="-70" dirty="0">
                <a:solidFill>
                  <a:srgbClr val="EB6012"/>
                </a:solidFill>
                <a:latin typeface="Gotham"/>
                <a:cs typeface="Gotham"/>
              </a:rPr>
              <a:t>jobs.chemistryworld.com</a:t>
            </a:r>
            <a:endParaRPr sz="2150" dirty="0">
              <a:latin typeface="Gotham"/>
              <a:cs typeface="Gotham"/>
            </a:endParaRPr>
          </a:p>
          <a:p>
            <a:pPr marL="307975">
              <a:lnSpc>
                <a:spcPct val="100000"/>
              </a:lnSpc>
              <a:spcBef>
                <a:spcPts val="55"/>
              </a:spcBef>
            </a:pPr>
            <a:r>
              <a:rPr sz="2150" b="1" spc="-70" dirty="0">
                <a:solidFill>
                  <a:srgbClr val="EB6012"/>
                </a:solidFill>
                <a:latin typeface="Gotham"/>
                <a:cs typeface="Gotham"/>
              </a:rPr>
              <a:t>jobs.newscientist.com/en-gb/</a:t>
            </a:r>
            <a:endParaRPr sz="2150" dirty="0">
              <a:latin typeface="Gotham"/>
              <a:cs typeface="Gotham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1992" y="615547"/>
            <a:ext cx="294640" cy="2237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" dirty="0">
                <a:latin typeface="Gotham-Medium"/>
                <a:cs typeface="Gotham-Medium"/>
              </a:rPr>
              <a:t>A </a:t>
            </a:r>
            <a:r>
              <a:rPr sz="1650" spc="-10" dirty="0">
                <a:latin typeface="Gotham-Medium"/>
                <a:cs typeface="Gotham-Medium"/>
              </a:rPr>
              <a:t>future </a:t>
            </a:r>
            <a:r>
              <a:rPr sz="1650" spc="-5" dirty="0">
                <a:latin typeface="Gotham-Medium"/>
                <a:cs typeface="Gotham-Medium"/>
              </a:rPr>
              <a:t>in</a:t>
            </a:r>
            <a:r>
              <a:rPr sz="1650" spc="-40" dirty="0">
                <a:latin typeface="Gotham-Medium"/>
                <a:cs typeface="Gotham-Medium"/>
              </a:rPr>
              <a:t> </a:t>
            </a:r>
            <a:r>
              <a:rPr sz="1650" spc="-5" dirty="0">
                <a:latin typeface="Gotham-Medium"/>
                <a:cs typeface="Gotham-Medium"/>
              </a:rPr>
              <a:t>chemistry</a:t>
            </a:r>
            <a:endParaRPr sz="1650">
              <a:latin typeface="Gotham-Medium"/>
              <a:cs typeface="Gotham-Mediu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3507"/>
            <a:ext cx="1083945" cy="657225"/>
          </a:xfrm>
          <a:custGeom>
            <a:avLst/>
            <a:gdLst/>
            <a:ahLst/>
            <a:cxnLst/>
            <a:rect l="l" t="t" r="r" b="b"/>
            <a:pathLst>
              <a:path w="1083945" h="657225">
                <a:moveTo>
                  <a:pt x="854264" y="237464"/>
                </a:moveTo>
                <a:lnTo>
                  <a:pt x="219764" y="237464"/>
                </a:lnTo>
                <a:lnTo>
                  <a:pt x="267289" y="237493"/>
                </a:lnTo>
                <a:lnTo>
                  <a:pt x="315000" y="240945"/>
                </a:lnTo>
                <a:lnTo>
                  <a:pt x="362726" y="247889"/>
                </a:lnTo>
                <a:lnTo>
                  <a:pt x="410295" y="258394"/>
                </a:lnTo>
                <a:lnTo>
                  <a:pt x="457536" y="272531"/>
                </a:lnTo>
                <a:lnTo>
                  <a:pt x="504276" y="290368"/>
                </a:lnTo>
                <a:lnTo>
                  <a:pt x="549573" y="311600"/>
                </a:lnTo>
                <a:lnTo>
                  <a:pt x="592556" y="335762"/>
                </a:lnTo>
                <a:lnTo>
                  <a:pt x="633156" y="362682"/>
                </a:lnTo>
                <a:lnTo>
                  <a:pt x="671303" y="392189"/>
                </a:lnTo>
                <a:lnTo>
                  <a:pt x="706928" y="424112"/>
                </a:lnTo>
                <a:lnTo>
                  <a:pt x="739962" y="458279"/>
                </a:lnTo>
                <a:lnTo>
                  <a:pt x="770336" y="494519"/>
                </a:lnTo>
                <a:lnTo>
                  <a:pt x="797979" y="532660"/>
                </a:lnTo>
                <a:lnTo>
                  <a:pt x="822823" y="572530"/>
                </a:lnTo>
                <a:lnTo>
                  <a:pt x="844799" y="613959"/>
                </a:lnTo>
                <a:lnTo>
                  <a:pt x="863836" y="656775"/>
                </a:lnTo>
                <a:lnTo>
                  <a:pt x="1083683" y="567898"/>
                </a:lnTo>
                <a:lnTo>
                  <a:pt x="1063575" y="521754"/>
                </a:lnTo>
                <a:lnTo>
                  <a:pt x="1041093" y="477017"/>
                </a:lnTo>
                <a:lnTo>
                  <a:pt x="1016268" y="433735"/>
                </a:lnTo>
                <a:lnTo>
                  <a:pt x="989131" y="391956"/>
                </a:lnTo>
                <a:lnTo>
                  <a:pt x="959713" y="351728"/>
                </a:lnTo>
                <a:lnTo>
                  <a:pt x="928046" y="313099"/>
                </a:lnTo>
                <a:lnTo>
                  <a:pt x="894160" y="276117"/>
                </a:lnTo>
                <a:lnTo>
                  <a:pt x="856983" y="239830"/>
                </a:lnTo>
                <a:lnTo>
                  <a:pt x="854264" y="237464"/>
                </a:lnTo>
                <a:close/>
              </a:path>
              <a:path w="1083945" h="657225">
                <a:moveTo>
                  <a:pt x="243687" y="0"/>
                </a:moveTo>
                <a:lnTo>
                  <a:pt x="193543" y="1315"/>
                </a:lnTo>
                <a:lnTo>
                  <a:pt x="143756" y="5371"/>
                </a:lnTo>
                <a:lnTo>
                  <a:pt x="94383" y="12156"/>
                </a:lnTo>
                <a:lnTo>
                  <a:pt x="45480" y="21659"/>
                </a:lnTo>
                <a:lnTo>
                  <a:pt x="0" y="33137"/>
                </a:lnTo>
                <a:lnTo>
                  <a:pt x="0" y="282936"/>
                </a:lnTo>
                <a:lnTo>
                  <a:pt x="34953" y="270195"/>
                </a:lnTo>
                <a:lnTo>
                  <a:pt x="80019" y="257224"/>
                </a:lnTo>
                <a:lnTo>
                  <a:pt x="125957" y="247399"/>
                </a:lnTo>
                <a:lnTo>
                  <a:pt x="172596" y="240790"/>
                </a:lnTo>
                <a:lnTo>
                  <a:pt x="219764" y="237464"/>
                </a:lnTo>
                <a:lnTo>
                  <a:pt x="854264" y="237464"/>
                </a:lnTo>
                <a:lnTo>
                  <a:pt x="817958" y="205879"/>
                </a:lnTo>
                <a:lnTo>
                  <a:pt x="777135" y="174297"/>
                </a:lnTo>
                <a:lnTo>
                  <a:pt x="734560" y="145119"/>
                </a:lnTo>
                <a:lnTo>
                  <a:pt x="690283" y="118376"/>
                </a:lnTo>
                <a:lnTo>
                  <a:pt x="644353" y="94103"/>
                </a:lnTo>
                <a:lnTo>
                  <a:pt x="596818" y="72332"/>
                </a:lnTo>
                <a:lnTo>
                  <a:pt x="548139" y="53266"/>
                </a:lnTo>
                <a:lnTo>
                  <a:pt x="498774" y="37091"/>
                </a:lnTo>
                <a:lnTo>
                  <a:pt x="448781" y="23820"/>
                </a:lnTo>
                <a:lnTo>
                  <a:pt x="398218" y="13463"/>
                </a:lnTo>
                <a:lnTo>
                  <a:pt x="347142" y="6033"/>
                </a:lnTo>
                <a:lnTo>
                  <a:pt x="295613" y="1541"/>
                </a:lnTo>
                <a:lnTo>
                  <a:pt x="243687" y="0"/>
                </a:lnTo>
                <a:close/>
              </a:path>
            </a:pathLst>
          </a:custGeom>
          <a:solidFill>
            <a:srgbClr val="EB6012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44" y="10241267"/>
            <a:ext cx="591185" cy="1067435"/>
          </a:xfrm>
          <a:custGeom>
            <a:avLst/>
            <a:gdLst/>
            <a:ahLst/>
            <a:cxnLst/>
            <a:rect l="l" t="t" r="r" b="b"/>
            <a:pathLst>
              <a:path w="591185" h="1067434">
                <a:moveTo>
                  <a:pt x="61704" y="0"/>
                </a:moveTo>
                <a:lnTo>
                  <a:pt x="0" y="145356"/>
                </a:lnTo>
                <a:lnTo>
                  <a:pt x="44059" y="165843"/>
                </a:lnTo>
                <a:lnTo>
                  <a:pt x="86065" y="188949"/>
                </a:lnTo>
                <a:lnTo>
                  <a:pt x="125960" y="214535"/>
                </a:lnTo>
                <a:lnTo>
                  <a:pt x="163687" y="242460"/>
                </a:lnTo>
                <a:lnTo>
                  <a:pt x="199191" y="272586"/>
                </a:lnTo>
                <a:lnTo>
                  <a:pt x="232416" y="304772"/>
                </a:lnTo>
                <a:lnTo>
                  <a:pt x="263303" y="338878"/>
                </a:lnTo>
                <a:lnTo>
                  <a:pt x="291798" y="374765"/>
                </a:lnTo>
                <a:lnTo>
                  <a:pt x="317843" y="412292"/>
                </a:lnTo>
                <a:lnTo>
                  <a:pt x="341383" y="451320"/>
                </a:lnTo>
                <a:lnTo>
                  <a:pt x="362360" y="491709"/>
                </a:lnTo>
                <a:lnTo>
                  <a:pt x="380718" y="533320"/>
                </a:lnTo>
                <a:lnTo>
                  <a:pt x="396402" y="576011"/>
                </a:lnTo>
                <a:lnTo>
                  <a:pt x="409353" y="619645"/>
                </a:lnTo>
                <a:lnTo>
                  <a:pt x="419517" y="664080"/>
                </a:lnTo>
                <a:lnTo>
                  <a:pt x="426835" y="709177"/>
                </a:lnTo>
                <a:lnTo>
                  <a:pt x="431253" y="754796"/>
                </a:lnTo>
                <a:lnTo>
                  <a:pt x="432714" y="800802"/>
                </a:lnTo>
                <a:lnTo>
                  <a:pt x="431160" y="847041"/>
                </a:lnTo>
                <a:lnTo>
                  <a:pt x="426536" y="893388"/>
                </a:lnTo>
                <a:lnTo>
                  <a:pt x="418786" y="939697"/>
                </a:lnTo>
                <a:lnTo>
                  <a:pt x="407852" y="985829"/>
                </a:lnTo>
                <a:lnTo>
                  <a:pt x="393678" y="1031645"/>
                </a:lnTo>
                <a:lnTo>
                  <a:pt x="379950" y="1067289"/>
                </a:lnTo>
                <a:lnTo>
                  <a:pt x="547893" y="1067289"/>
                </a:lnTo>
                <a:lnTo>
                  <a:pt x="567949" y="997023"/>
                </a:lnTo>
                <a:lnTo>
                  <a:pt x="577866" y="948644"/>
                </a:lnTo>
                <a:lnTo>
                  <a:pt x="584984" y="899778"/>
                </a:lnTo>
                <a:lnTo>
                  <a:pt x="589291" y="850479"/>
                </a:lnTo>
                <a:lnTo>
                  <a:pt x="590777" y="800798"/>
                </a:lnTo>
                <a:lnTo>
                  <a:pt x="589531" y="752827"/>
                </a:lnTo>
                <a:lnTo>
                  <a:pt x="585666" y="705193"/>
                </a:lnTo>
                <a:lnTo>
                  <a:pt x="579191" y="657954"/>
                </a:lnTo>
                <a:lnTo>
                  <a:pt x="570117" y="611164"/>
                </a:lnTo>
                <a:lnTo>
                  <a:pt x="558453" y="564875"/>
                </a:lnTo>
                <a:lnTo>
                  <a:pt x="544209" y="519142"/>
                </a:lnTo>
                <a:lnTo>
                  <a:pt x="527397" y="474016"/>
                </a:lnTo>
                <a:lnTo>
                  <a:pt x="508163" y="429872"/>
                </a:lnTo>
                <a:lnTo>
                  <a:pt x="486658" y="387076"/>
                </a:lnTo>
                <a:lnTo>
                  <a:pt x="462912" y="345673"/>
                </a:lnTo>
                <a:lnTo>
                  <a:pt x="436955" y="305709"/>
                </a:lnTo>
                <a:lnTo>
                  <a:pt x="408817" y="267229"/>
                </a:lnTo>
                <a:lnTo>
                  <a:pt x="378527" y="230279"/>
                </a:lnTo>
                <a:lnTo>
                  <a:pt x="346115" y="194905"/>
                </a:lnTo>
                <a:lnTo>
                  <a:pt x="310558" y="160204"/>
                </a:lnTo>
                <a:lnTo>
                  <a:pt x="273232" y="127736"/>
                </a:lnTo>
                <a:lnTo>
                  <a:pt x="234184" y="97532"/>
                </a:lnTo>
                <a:lnTo>
                  <a:pt x="193460" y="69624"/>
                </a:lnTo>
                <a:lnTo>
                  <a:pt x="151108" y="44045"/>
                </a:lnTo>
                <a:lnTo>
                  <a:pt x="107174" y="20826"/>
                </a:lnTo>
                <a:lnTo>
                  <a:pt x="61704" y="0"/>
                </a:lnTo>
                <a:close/>
              </a:path>
            </a:pathLst>
          </a:custGeom>
          <a:solidFill>
            <a:srgbClr val="EB6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3223" y="1945351"/>
            <a:ext cx="7151027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spc="-90" dirty="0">
                <a:solidFill>
                  <a:srgbClr val="000000"/>
                </a:solidFill>
                <a:latin typeface="Gotham"/>
                <a:cs typeface="Gotham"/>
              </a:rPr>
              <a:t>Get </a:t>
            </a:r>
            <a:r>
              <a:rPr sz="4950" spc="-100" dirty="0">
                <a:solidFill>
                  <a:srgbClr val="000000"/>
                </a:solidFill>
                <a:latin typeface="Gotham"/>
                <a:cs typeface="Gotham"/>
              </a:rPr>
              <a:t>some</a:t>
            </a:r>
            <a:r>
              <a:rPr sz="4950" spc="-45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experience  </a:t>
            </a:r>
            <a:r>
              <a:rPr sz="4950" spc="-80" dirty="0">
                <a:solidFill>
                  <a:srgbClr val="000000"/>
                </a:solidFill>
                <a:latin typeface="Gotham"/>
                <a:cs typeface="Gotham"/>
              </a:rPr>
              <a:t>of </a:t>
            </a:r>
            <a:r>
              <a:rPr sz="4950" spc="-5" dirty="0">
                <a:solidFill>
                  <a:srgbClr val="000000"/>
                </a:solidFill>
                <a:latin typeface="Gotham"/>
                <a:cs typeface="Gotham"/>
              </a:rPr>
              <a:t>a</a:t>
            </a:r>
            <a:r>
              <a:rPr sz="4950" spc="-430" dirty="0">
                <a:solidFill>
                  <a:srgbClr val="000000"/>
                </a:solidFill>
                <a:latin typeface="Gotham"/>
                <a:cs typeface="Gotham"/>
              </a:rPr>
              <a:t> </a:t>
            </a:r>
            <a:r>
              <a:rPr sz="4950" spc="-140" dirty="0">
                <a:solidFill>
                  <a:srgbClr val="000000"/>
                </a:solidFill>
                <a:latin typeface="Gotham"/>
                <a:cs typeface="Gotham"/>
              </a:rPr>
              <a:t>workplace</a:t>
            </a:r>
            <a:endParaRPr sz="4950" dirty="0">
              <a:latin typeface="Gotham"/>
              <a:cs typeface="Gotha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1159" y="3978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1159" y="492188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48111" y="5502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48111" y="6645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48111" y="7407275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90">
                <a:moveTo>
                  <a:pt x="0" y="198946"/>
                </a:moveTo>
                <a:lnTo>
                  <a:pt x="198946" y="198946"/>
                </a:lnTo>
                <a:lnTo>
                  <a:pt x="198946" y="0"/>
                </a:lnTo>
                <a:lnTo>
                  <a:pt x="0" y="0"/>
                </a:lnTo>
                <a:lnTo>
                  <a:pt x="0" y="198946"/>
                </a:lnTo>
                <a:close/>
              </a:path>
            </a:pathLst>
          </a:custGeom>
          <a:ln w="10470">
            <a:solidFill>
              <a:srgbClr val="EB60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9C43AC-DCE3-DB43-B41B-73CFDF14DD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2799" y="0"/>
            <a:ext cx="9061301" cy="11309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B601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1797</Words>
  <Application>Microsoft Office PowerPoint</Application>
  <PresentationFormat>Custom</PresentationFormat>
  <Paragraphs>298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Calibri</vt:lpstr>
      <vt:lpstr>Fresno</vt:lpstr>
      <vt:lpstr>Gotham</vt:lpstr>
      <vt:lpstr>Gotham-Book</vt:lpstr>
      <vt:lpstr>Gotham-Light</vt:lpstr>
      <vt:lpstr>Gotham-Medium</vt:lpstr>
      <vt:lpstr>MuseoSans-700</vt:lpstr>
      <vt:lpstr>Times New Roman</vt:lpstr>
      <vt:lpstr>Zapf Dingbats</vt:lpstr>
      <vt:lpstr>Office Theme</vt:lpstr>
      <vt:lpstr>PowerPoint Presentation</vt:lpstr>
      <vt:lpstr>About me</vt:lpstr>
      <vt:lpstr>About you</vt:lpstr>
      <vt:lpstr>Where do you want to work?</vt:lpstr>
      <vt:lpstr>Now write down:</vt:lpstr>
      <vt:lpstr>PowerPoint Presentation</vt:lpstr>
      <vt:lpstr>Career quiz Fill in the questionnaire*</vt:lpstr>
      <vt:lpstr>Where could chemistry take you?</vt:lpstr>
      <vt:lpstr>Check your answers Check your scores and find the most relatable jobs</vt:lpstr>
      <vt:lpstr>As a chemical scientist  you could be…</vt:lpstr>
      <vt:lpstr>Where do chemistry-using professionals work</vt:lpstr>
      <vt:lpstr>Chemical scientists are  well paid</vt:lpstr>
      <vt:lpstr>Chemical scientists have the skills employers look for! You’ll learn skills for being successful in the future, such as:</vt:lpstr>
      <vt:lpstr>Take chemistry and you could become…</vt:lpstr>
      <vt:lpstr>Take chemistry and you could become…</vt:lpstr>
      <vt:lpstr>Take chemistry and you could become…</vt:lpstr>
      <vt:lpstr>So… what else you can do with chemistry? From teaching and writing, to the law and banking, so many employers value a  chemistry qualification. One chemistry graduate even went on to be Prime Minister!</vt:lpstr>
      <vt:lpstr>…all employers and sectors  value chemistry!</vt:lpstr>
      <vt:lpstr>Some of the ways  chemistry is used at work</vt:lpstr>
      <vt:lpstr>Where can you work with a chemistry qualification?</vt:lpstr>
      <vt:lpstr>PowerPoint Presentation</vt:lpstr>
      <vt:lpstr>PowerPoint Presentation</vt:lpstr>
      <vt:lpstr>Continue studying</vt:lpstr>
      <vt:lpstr>Combine study with work</vt:lpstr>
      <vt:lpstr>Now what? Find out more!</vt:lpstr>
      <vt:lpstr>Useful links</vt:lpstr>
      <vt:lpstr>Get some experience  of a workplace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Hutson</dc:creator>
  <cp:lastModifiedBy>Lakshmi  Hughes</cp:lastModifiedBy>
  <cp:revision>19</cp:revision>
  <dcterms:created xsi:type="dcterms:W3CDTF">2020-06-15T10:28:26Z</dcterms:created>
  <dcterms:modified xsi:type="dcterms:W3CDTF">2020-11-02T17:43:53Z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2020-03-30T00:00:00Z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2020-06-15T00:00:00Z</vt:filetime>
  </property>
</Properties>
</file>